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43"/>
  </p:notesMasterIdLst>
  <p:sldIdLst>
    <p:sldId id="256" r:id="rId2"/>
    <p:sldId id="262" r:id="rId3"/>
    <p:sldId id="314" r:id="rId4"/>
    <p:sldId id="258" r:id="rId5"/>
    <p:sldId id="261" r:id="rId6"/>
    <p:sldId id="264" r:id="rId7"/>
    <p:sldId id="269" r:id="rId8"/>
    <p:sldId id="265" r:id="rId9"/>
    <p:sldId id="266" r:id="rId10"/>
    <p:sldId id="315" r:id="rId11"/>
    <p:sldId id="267" r:id="rId12"/>
    <p:sldId id="282" r:id="rId13"/>
    <p:sldId id="343" r:id="rId14"/>
    <p:sldId id="333" r:id="rId15"/>
    <p:sldId id="291" r:id="rId16"/>
    <p:sldId id="345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30" r:id="rId27"/>
    <p:sldId id="331" r:id="rId28"/>
    <p:sldId id="332" r:id="rId29"/>
    <p:sldId id="321" r:id="rId30"/>
    <p:sldId id="283" r:id="rId31"/>
    <p:sldId id="317" r:id="rId32"/>
    <p:sldId id="319" r:id="rId33"/>
    <p:sldId id="318" r:id="rId34"/>
    <p:sldId id="316" r:id="rId35"/>
    <p:sldId id="285" r:id="rId36"/>
    <p:sldId id="322" r:id="rId37"/>
    <p:sldId id="323" r:id="rId38"/>
    <p:sldId id="286" r:id="rId39"/>
    <p:sldId id="290" r:id="rId40"/>
    <p:sldId id="328" r:id="rId41"/>
    <p:sldId id="294" r:id="rId42"/>
  </p:sldIdLst>
  <p:sldSz cx="9144000" cy="5143500" type="screen16x9"/>
  <p:notesSz cx="6858000" cy="9144000"/>
  <p:embeddedFontLst>
    <p:embeddedFont>
      <p:font typeface="Asap" panose="020B0604020202020204" charset="0"/>
      <p:regular r:id="rId44"/>
      <p:bold r:id="rId45"/>
      <p:italic r:id="rId46"/>
      <p:boldItalic r:id="rId47"/>
    </p:embeddedFont>
    <p:embeddedFont>
      <p:font typeface="Libre Bodoni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A15A749-CE28-4BD9-9D62-09A8AB0D5110}">
          <p14:sldIdLst>
            <p14:sldId id="256"/>
            <p14:sldId id="262"/>
            <p14:sldId id="314"/>
            <p14:sldId id="258"/>
            <p14:sldId id="261"/>
            <p14:sldId id="264"/>
            <p14:sldId id="269"/>
            <p14:sldId id="265"/>
            <p14:sldId id="266"/>
            <p14:sldId id="315"/>
            <p14:sldId id="267"/>
            <p14:sldId id="282"/>
            <p14:sldId id="343"/>
            <p14:sldId id="333"/>
            <p14:sldId id="291"/>
            <p14:sldId id="345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30"/>
            <p14:sldId id="331"/>
            <p14:sldId id="332"/>
            <p14:sldId id="321"/>
            <p14:sldId id="283"/>
            <p14:sldId id="317"/>
            <p14:sldId id="319"/>
            <p14:sldId id="318"/>
            <p14:sldId id="316"/>
            <p14:sldId id="285"/>
            <p14:sldId id="322"/>
            <p14:sldId id="323"/>
            <p14:sldId id="286"/>
            <p14:sldId id="290"/>
            <p14:sldId id="328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BED8B1-304A-40DC-BE84-05A9B4BC9468}">
  <a:tblStyle styleId="{5BBED8B1-304A-40DC-BE84-05A9B4BC94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3135" autoAdjust="0"/>
  </p:normalViewPr>
  <p:slideViewPr>
    <p:cSldViewPr snapToGrid="0">
      <p:cViewPr>
        <p:scale>
          <a:sx n="100" d="100"/>
          <a:sy n="100" d="100"/>
        </p:scale>
        <p:origin x="456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E3B652-BFA3-4690-A217-1302110C8558}" type="doc">
      <dgm:prSet loTypeId="urn:microsoft.com/office/officeart/2005/8/layout/matrix3" loCatId="matrix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A3625DB9-711A-4E10-B28B-7257D41F242D}">
      <dgm:prSet phldrT="[Text]" custT="1"/>
      <dgm:spPr/>
      <dgm:t>
        <a:bodyPr/>
        <a:lstStyle/>
        <a:p>
          <a:r>
            <a:rPr lang="en-US" sz="1400" b="1" i="0" u="none" strike="noStrike" cap="none" dirty="0">
              <a:solidFill>
                <a:schemeClr val="tx2">
                  <a:lumMod val="75000"/>
                </a:schemeClr>
              </a:solidFill>
              <a:latin typeface="Libre Bodoni"/>
              <a:ea typeface="Libre Bodoni"/>
              <a:cs typeface="Libre Bodoni"/>
              <a:sym typeface="Libre Bodoni"/>
            </a:rPr>
            <a:t>Yield</a:t>
          </a:r>
        </a:p>
      </dgm:t>
    </dgm:pt>
    <dgm:pt modelId="{CD7B63BC-29D2-4EBF-8822-53BBCDF8E521}" type="parTrans" cxnId="{012D20CD-9479-42CB-B059-DA98A63F646A}">
      <dgm:prSet/>
      <dgm:spPr/>
      <dgm:t>
        <a:bodyPr/>
        <a:lstStyle/>
        <a:p>
          <a:endParaRPr lang="en-US"/>
        </a:p>
      </dgm:t>
    </dgm:pt>
    <dgm:pt modelId="{F14C03F8-2904-411E-B766-E601BE621016}" type="sibTrans" cxnId="{012D20CD-9479-42CB-B059-DA98A63F646A}">
      <dgm:prSet/>
      <dgm:spPr/>
      <dgm:t>
        <a:bodyPr/>
        <a:lstStyle/>
        <a:p>
          <a:endParaRPr lang="en-US"/>
        </a:p>
      </dgm:t>
    </dgm:pt>
    <dgm:pt modelId="{650BF1BD-CCF8-461F-8DE1-6906528B044A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u="none" strike="noStrike" kern="1200" cap="none" dirty="0" err="1">
              <a:solidFill>
                <a:srgbClr val="41571E">
                  <a:lumMod val="75000"/>
                </a:srgbClr>
              </a:solidFill>
              <a:latin typeface="Libre Bodoni"/>
              <a:ea typeface="Libre Bodoni"/>
              <a:cs typeface="Libre Bodoni"/>
            </a:rPr>
            <a:t>Avr_rainfall</a:t>
          </a:r>
          <a:endParaRPr lang="en-US" sz="1200" b="1" i="0" u="none" strike="noStrike" kern="1200" cap="none" dirty="0">
            <a:solidFill>
              <a:srgbClr val="41571E">
                <a:lumMod val="75000"/>
              </a:srgbClr>
            </a:solidFill>
            <a:latin typeface="Libre Bodoni"/>
            <a:ea typeface="Libre Bodoni"/>
            <a:cs typeface="Libre Bodoni"/>
          </a:endParaRPr>
        </a:p>
      </dgm:t>
    </dgm:pt>
    <dgm:pt modelId="{E54EF8B4-D51F-4BCA-8E6A-A81BFFA6396D}" type="parTrans" cxnId="{7F5D5D17-0A5B-42A3-A021-A983531D7273}">
      <dgm:prSet/>
      <dgm:spPr/>
      <dgm:t>
        <a:bodyPr/>
        <a:lstStyle/>
        <a:p>
          <a:endParaRPr lang="en-US"/>
        </a:p>
      </dgm:t>
    </dgm:pt>
    <dgm:pt modelId="{60B56B39-8DCF-45EA-B147-29557B8CBFC7}" type="sibTrans" cxnId="{7F5D5D17-0A5B-42A3-A021-A983531D7273}">
      <dgm:prSet/>
      <dgm:spPr/>
      <dgm:t>
        <a:bodyPr/>
        <a:lstStyle/>
        <a:p>
          <a:endParaRPr lang="en-US"/>
        </a:p>
      </dgm:t>
    </dgm:pt>
    <dgm:pt modelId="{6424C13F-8091-48C8-93F7-81C4C4BBCBF1}">
      <dgm:prSet phldrT="[Text]" custT="1"/>
      <dgm:spPr/>
      <dgm:t>
        <a:bodyPr/>
        <a:lstStyle/>
        <a:p>
          <a:r>
            <a:rPr lang="en-US" sz="1200" b="1" i="0" u="none" strike="noStrike" kern="1200" cap="none" dirty="0" err="1">
              <a:solidFill>
                <a:srgbClr val="41571E">
                  <a:lumMod val="75000"/>
                </a:srgbClr>
              </a:solidFill>
              <a:latin typeface="Libre Bodoni"/>
              <a:ea typeface="Libre Bodoni"/>
              <a:cs typeface="Libre Bodoni"/>
            </a:rPr>
            <a:t>Avr_temp</a:t>
          </a:r>
          <a:endParaRPr lang="en-US" sz="1200" b="1" i="0" u="none" strike="noStrike" kern="1200" cap="none" dirty="0">
            <a:solidFill>
              <a:srgbClr val="41571E">
                <a:lumMod val="75000"/>
              </a:srgbClr>
            </a:solidFill>
            <a:latin typeface="Libre Bodoni"/>
            <a:ea typeface="Libre Bodoni"/>
            <a:cs typeface="Libre Bodoni"/>
          </a:endParaRPr>
        </a:p>
      </dgm:t>
    </dgm:pt>
    <dgm:pt modelId="{3F6C9974-23F6-471C-AFBD-C2343D19D1DB}" type="parTrans" cxnId="{38B42134-3658-4161-9CAF-6748B2EBA906}">
      <dgm:prSet/>
      <dgm:spPr/>
      <dgm:t>
        <a:bodyPr/>
        <a:lstStyle/>
        <a:p>
          <a:endParaRPr lang="en-US"/>
        </a:p>
      </dgm:t>
    </dgm:pt>
    <dgm:pt modelId="{E466FF4C-8F39-4460-977E-273D35864F78}" type="sibTrans" cxnId="{38B42134-3658-4161-9CAF-6748B2EBA906}">
      <dgm:prSet/>
      <dgm:spPr/>
      <dgm:t>
        <a:bodyPr/>
        <a:lstStyle/>
        <a:p>
          <a:endParaRPr lang="en-US"/>
        </a:p>
      </dgm:t>
    </dgm:pt>
    <dgm:pt modelId="{0DC42DD9-B7DB-42CD-B8DA-D09AB3C8E5A1}">
      <dgm:prSet phldrT="[Text]" custT="1"/>
      <dgm:spPr/>
      <dgm:t>
        <a:bodyPr/>
        <a:lstStyle/>
        <a:p>
          <a:r>
            <a:rPr lang="en-US" sz="1400" b="1" i="0" u="none" strike="noStrike" kern="1200" cap="none" dirty="0">
              <a:solidFill>
                <a:srgbClr val="41571E">
                  <a:lumMod val="75000"/>
                </a:srgbClr>
              </a:solidFill>
              <a:latin typeface="Libre Bodoni"/>
              <a:ea typeface="Libre Bodoni"/>
              <a:cs typeface="Libre Bodoni"/>
            </a:rPr>
            <a:t>Pesticide</a:t>
          </a:r>
        </a:p>
      </dgm:t>
    </dgm:pt>
    <dgm:pt modelId="{77F72320-50DA-4F13-AE43-4260C57A90AA}" type="parTrans" cxnId="{A1BE0AD0-7BA6-4B54-B94A-9AC9ACFA36BA}">
      <dgm:prSet/>
      <dgm:spPr/>
      <dgm:t>
        <a:bodyPr/>
        <a:lstStyle/>
        <a:p>
          <a:endParaRPr lang="en-US"/>
        </a:p>
      </dgm:t>
    </dgm:pt>
    <dgm:pt modelId="{E8804A33-B593-41F8-A0DD-D8CCE332EE4B}" type="sibTrans" cxnId="{A1BE0AD0-7BA6-4B54-B94A-9AC9ACFA36BA}">
      <dgm:prSet/>
      <dgm:spPr/>
      <dgm:t>
        <a:bodyPr/>
        <a:lstStyle/>
        <a:p>
          <a:endParaRPr lang="en-US"/>
        </a:p>
      </dgm:t>
    </dgm:pt>
    <dgm:pt modelId="{35208391-3749-4412-AF1D-71AA733FDDD0}">
      <dgm:prSet phldrT="[Text]"/>
      <dgm:spPr/>
      <dgm:t>
        <a:bodyPr/>
        <a:lstStyle/>
        <a:p>
          <a:endParaRPr lang="en-US" dirty="0"/>
        </a:p>
      </dgm:t>
    </dgm:pt>
    <dgm:pt modelId="{CF2A50C2-6D77-40A3-BCCF-BB56DEEDF057}" type="parTrans" cxnId="{09A8125F-9734-4877-A640-7BBE42A616F9}">
      <dgm:prSet/>
      <dgm:spPr/>
      <dgm:t>
        <a:bodyPr/>
        <a:lstStyle/>
        <a:p>
          <a:endParaRPr lang="en-US"/>
        </a:p>
      </dgm:t>
    </dgm:pt>
    <dgm:pt modelId="{7E2C5235-B857-4C0A-9C30-3E9F4C0DCF8A}" type="sibTrans" cxnId="{09A8125F-9734-4877-A640-7BBE42A616F9}">
      <dgm:prSet/>
      <dgm:spPr/>
      <dgm:t>
        <a:bodyPr/>
        <a:lstStyle/>
        <a:p>
          <a:endParaRPr lang="en-US"/>
        </a:p>
      </dgm:t>
    </dgm:pt>
    <dgm:pt modelId="{B8CACAB7-341C-4ED8-95F4-964977FD7999}" type="pres">
      <dgm:prSet presAssocID="{D1E3B652-BFA3-4690-A217-1302110C8558}" presName="matrix" presStyleCnt="0">
        <dgm:presLayoutVars>
          <dgm:chMax val="1"/>
          <dgm:dir/>
          <dgm:resizeHandles val="exact"/>
        </dgm:presLayoutVars>
      </dgm:prSet>
      <dgm:spPr/>
    </dgm:pt>
    <dgm:pt modelId="{A17D9C10-3274-4A3A-AF40-C32A575ECC15}" type="pres">
      <dgm:prSet presAssocID="{D1E3B652-BFA3-4690-A217-1302110C8558}" presName="diamond" presStyleLbl="bgShp" presStyleIdx="0" presStyleCnt="1" custScaleX="77436" custScaleY="72628" custLinFactNeighborX="-1640" custLinFactNeighborY="-3143"/>
      <dgm:spPr/>
    </dgm:pt>
    <dgm:pt modelId="{F5424C42-D572-4822-A580-4B4BF2F77617}" type="pres">
      <dgm:prSet presAssocID="{D1E3B652-BFA3-4690-A217-1302110C8558}" presName="quad1" presStyleLbl="node1" presStyleIdx="0" presStyleCnt="4" custScaleY="84808" custLinFactNeighborX="1562" custLinFactNeighborY="-688">
        <dgm:presLayoutVars>
          <dgm:chMax val="0"/>
          <dgm:chPref val="0"/>
          <dgm:bulletEnabled val="1"/>
        </dgm:presLayoutVars>
      </dgm:prSet>
      <dgm:spPr/>
    </dgm:pt>
    <dgm:pt modelId="{A241D88A-4821-449B-AF8E-C0BFB169EC68}" type="pres">
      <dgm:prSet presAssocID="{D1E3B652-BFA3-4690-A217-1302110C8558}" presName="quad2" presStyleLbl="node1" presStyleIdx="1" presStyleCnt="4" custScaleY="78520" custLinFactNeighborX="11" custLinFactNeighborY="-2126">
        <dgm:presLayoutVars>
          <dgm:chMax val="0"/>
          <dgm:chPref val="0"/>
          <dgm:bulletEnabled val="1"/>
        </dgm:presLayoutVars>
      </dgm:prSet>
      <dgm:spPr/>
    </dgm:pt>
    <dgm:pt modelId="{1D0E7157-3BEA-4803-82B9-275A98D1E033}" type="pres">
      <dgm:prSet presAssocID="{D1E3B652-BFA3-4690-A217-1302110C8558}" presName="quad3" presStyleLbl="node1" presStyleIdx="2" presStyleCnt="4" custScaleY="85471" custLinFactNeighborX="-1413" custLinFactNeighborY="-13507">
        <dgm:presLayoutVars>
          <dgm:chMax val="0"/>
          <dgm:chPref val="0"/>
          <dgm:bulletEnabled val="1"/>
        </dgm:presLayoutVars>
      </dgm:prSet>
      <dgm:spPr/>
    </dgm:pt>
    <dgm:pt modelId="{C86BCC4A-9A96-45FA-8C30-B775B759F024}" type="pres">
      <dgm:prSet presAssocID="{D1E3B652-BFA3-4690-A217-1302110C8558}" presName="quad4" presStyleLbl="node1" presStyleIdx="3" presStyleCnt="4" custScaleY="88685" custLinFactNeighborX="-516" custLinFactNeighborY="-12875">
        <dgm:presLayoutVars>
          <dgm:chMax val="0"/>
          <dgm:chPref val="0"/>
          <dgm:bulletEnabled val="1"/>
        </dgm:presLayoutVars>
      </dgm:prSet>
      <dgm:spPr/>
    </dgm:pt>
  </dgm:ptLst>
  <dgm:cxnLst>
    <dgm:cxn modelId="{7F5D5D17-0A5B-42A3-A021-A983531D7273}" srcId="{D1E3B652-BFA3-4690-A217-1302110C8558}" destId="{650BF1BD-CCF8-461F-8DE1-6906528B044A}" srcOrd="1" destOrd="0" parTransId="{E54EF8B4-D51F-4BCA-8E6A-A81BFFA6396D}" sibTransId="{60B56B39-8DCF-45EA-B147-29557B8CBFC7}"/>
    <dgm:cxn modelId="{38B42134-3658-4161-9CAF-6748B2EBA906}" srcId="{D1E3B652-BFA3-4690-A217-1302110C8558}" destId="{6424C13F-8091-48C8-93F7-81C4C4BBCBF1}" srcOrd="2" destOrd="0" parTransId="{3F6C9974-23F6-471C-AFBD-C2343D19D1DB}" sibTransId="{E466FF4C-8F39-4460-977E-273D35864F78}"/>
    <dgm:cxn modelId="{7F985E5B-20CC-4D4C-8A84-5E6A4B108EA3}" type="presOf" srcId="{6424C13F-8091-48C8-93F7-81C4C4BBCBF1}" destId="{1D0E7157-3BEA-4803-82B9-275A98D1E033}" srcOrd="0" destOrd="0" presId="urn:microsoft.com/office/officeart/2005/8/layout/matrix3"/>
    <dgm:cxn modelId="{09A8125F-9734-4877-A640-7BBE42A616F9}" srcId="{D1E3B652-BFA3-4690-A217-1302110C8558}" destId="{35208391-3749-4412-AF1D-71AA733FDDD0}" srcOrd="4" destOrd="0" parTransId="{CF2A50C2-6D77-40A3-BCCF-BB56DEEDF057}" sibTransId="{7E2C5235-B857-4C0A-9C30-3E9F4C0DCF8A}"/>
    <dgm:cxn modelId="{B7A9AB68-5AAB-4274-B2A5-D3BDE3424456}" type="presOf" srcId="{A3625DB9-711A-4E10-B28B-7257D41F242D}" destId="{F5424C42-D572-4822-A580-4B4BF2F77617}" srcOrd="0" destOrd="0" presId="urn:microsoft.com/office/officeart/2005/8/layout/matrix3"/>
    <dgm:cxn modelId="{13CAC36D-73FE-45EA-A68D-8BA7FA55F0E1}" type="presOf" srcId="{0DC42DD9-B7DB-42CD-B8DA-D09AB3C8E5A1}" destId="{C86BCC4A-9A96-45FA-8C30-B775B759F024}" srcOrd="0" destOrd="0" presId="urn:microsoft.com/office/officeart/2005/8/layout/matrix3"/>
    <dgm:cxn modelId="{C4C29C7B-83AF-44C1-A138-27B588201076}" type="presOf" srcId="{650BF1BD-CCF8-461F-8DE1-6906528B044A}" destId="{A241D88A-4821-449B-AF8E-C0BFB169EC68}" srcOrd="0" destOrd="0" presId="urn:microsoft.com/office/officeart/2005/8/layout/matrix3"/>
    <dgm:cxn modelId="{D92BB4A2-8A33-406F-BB91-F3B92A276950}" type="presOf" srcId="{D1E3B652-BFA3-4690-A217-1302110C8558}" destId="{B8CACAB7-341C-4ED8-95F4-964977FD7999}" srcOrd="0" destOrd="0" presId="urn:microsoft.com/office/officeart/2005/8/layout/matrix3"/>
    <dgm:cxn modelId="{012D20CD-9479-42CB-B059-DA98A63F646A}" srcId="{D1E3B652-BFA3-4690-A217-1302110C8558}" destId="{A3625DB9-711A-4E10-B28B-7257D41F242D}" srcOrd="0" destOrd="0" parTransId="{CD7B63BC-29D2-4EBF-8822-53BBCDF8E521}" sibTransId="{F14C03F8-2904-411E-B766-E601BE621016}"/>
    <dgm:cxn modelId="{A1BE0AD0-7BA6-4B54-B94A-9AC9ACFA36BA}" srcId="{D1E3B652-BFA3-4690-A217-1302110C8558}" destId="{0DC42DD9-B7DB-42CD-B8DA-D09AB3C8E5A1}" srcOrd="3" destOrd="0" parTransId="{77F72320-50DA-4F13-AE43-4260C57A90AA}" sibTransId="{E8804A33-B593-41F8-A0DD-D8CCE332EE4B}"/>
    <dgm:cxn modelId="{723A8FF2-24A4-4220-BDDA-293C5C9466EC}" type="presParOf" srcId="{B8CACAB7-341C-4ED8-95F4-964977FD7999}" destId="{A17D9C10-3274-4A3A-AF40-C32A575ECC15}" srcOrd="0" destOrd="0" presId="urn:microsoft.com/office/officeart/2005/8/layout/matrix3"/>
    <dgm:cxn modelId="{1B6BF790-AEA2-434E-83A6-4D1727C688DC}" type="presParOf" srcId="{B8CACAB7-341C-4ED8-95F4-964977FD7999}" destId="{F5424C42-D572-4822-A580-4B4BF2F77617}" srcOrd="1" destOrd="0" presId="urn:microsoft.com/office/officeart/2005/8/layout/matrix3"/>
    <dgm:cxn modelId="{5065C7F1-555A-4E0D-AF9C-8C05990A68A1}" type="presParOf" srcId="{B8CACAB7-341C-4ED8-95F4-964977FD7999}" destId="{A241D88A-4821-449B-AF8E-C0BFB169EC68}" srcOrd="2" destOrd="0" presId="urn:microsoft.com/office/officeart/2005/8/layout/matrix3"/>
    <dgm:cxn modelId="{CC3DC7BF-0ABB-4856-9B8B-3AE07058303B}" type="presParOf" srcId="{B8CACAB7-341C-4ED8-95F4-964977FD7999}" destId="{1D0E7157-3BEA-4803-82B9-275A98D1E033}" srcOrd="3" destOrd="0" presId="urn:microsoft.com/office/officeart/2005/8/layout/matrix3"/>
    <dgm:cxn modelId="{AB3CBCF3-A5E0-4FEC-8BCD-DD3FD347C2D3}" type="presParOf" srcId="{B8CACAB7-341C-4ED8-95F4-964977FD7999}" destId="{C86BCC4A-9A96-45FA-8C30-B775B759F02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D9C10-3274-4A3A-AF40-C32A575ECC15}">
      <dsp:nvSpPr>
        <dsp:cNvPr id="0" name=""/>
        <dsp:cNvSpPr/>
      </dsp:nvSpPr>
      <dsp:spPr>
        <a:xfrm>
          <a:off x="671009" y="317798"/>
          <a:ext cx="2420962" cy="2270644"/>
        </a:xfrm>
        <a:prstGeom prst="diamond">
          <a:avLst/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24C42-D572-4822-A580-4B4BF2F77617}">
      <dsp:nvSpPr>
        <dsp:cNvPr id="0" name=""/>
        <dsp:cNvSpPr/>
      </dsp:nvSpPr>
      <dsp:spPr>
        <a:xfrm>
          <a:off x="685615" y="369419"/>
          <a:ext cx="1219297" cy="1034061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strike="noStrike" kern="1200" cap="none" dirty="0">
              <a:solidFill>
                <a:schemeClr val="tx2">
                  <a:lumMod val="75000"/>
                </a:schemeClr>
              </a:solidFill>
              <a:latin typeface="Libre Bodoni"/>
              <a:ea typeface="Libre Bodoni"/>
              <a:cs typeface="Libre Bodoni"/>
              <a:sym typeface="Libre Bodoni"/>
            </a:rPr>
            <a:t>Yield</a:t>
          </a:r>
        </a:p>
      </dsp:txBody>
      <dsp:txXfrm>
        <a:off x="736094" y="419898"/>
        <a:ext cx="1118339" cy="933103"/>
      </dsp:txXfrm>
    </dsp:sp>
    <dsp:sp modelId="{A241D88A-4821-449B-AF8E-C0BFB169EC68}">
      <dsp:nvSpPr>
        <dsp:cNvPr id="0" name=""/>
        <dsp:cNvSpPr/>
      </dsp:nvSpPr>
      <dsp:spPr>
        <a:xfrm>
          <a:off x="1979793" y="390220"/>
          <a:ext cx="1219297" cy="957392"/>
        </a:xfrm>
        <a:prstGeom prst="roundRect">
          <a:avLst/>
        </a:prstGeom>
        <a:solidFill>
          <a:schemeClr val="accent2">
            <a:shade val="50000"/>
            <a:hueOff val="121379"/>
            <a:satOff val="-6886"/>
            <a:lumOff val="241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u="none" strike="noStrike" kern="1200" cap="none" dirty="0" err="1">
              <a:solidFill>
                <a:srgbClr val="41571E">
                  <a:lumMod val="75000"/>
                </a:srgbClr>
              </a:solidFill>
              <a:latin typeface="Libre Bodoni"/>
              <a:ea typeface="Libre Bodoni"/>
              <a:cs typeface="Libre Bodoni"/>
            </a:rPr>
            <a:t>Avr_rainfall</a:t>
          </a:r>
          <a:endParaRPr lang="en-US" sz="1200" b="1" i="0" u="none" strike="noStrike" kern="1200" cap="none" dirty="0">
            <a:solidFill>
              <a:srgbClr val="41571E">
                <a:lumMod val="75000"/>
              </a:srgbClr>
            </a:solidFill>
            <a:latin typeface="Libre Bodoni"/>
            <a:ea typeface="Libre Bodoni"/>
            <a:cs typeface="Libre Bodoni"/>
          </a:endParaRPr>
        </a:p>
      </dsp:txBody>
      <dsp:txXfrm>
        <a:off x="2026529" y="436956"/>
        <a:ext cx="1125825" cy="863920"/>
      </dsp:txXfrm>
    </dsp:sp>
    <dsp:sp modelId="{1D0E7157-3BEA-4803-82B9-275A98D1E033}">
      <dsp:nvSpPr>
        <dsp:cNvPr id="0" name=""/>
        <dsp:cNvSpPr/>
      </dsp:nvSpPr>
      <dsp:spPr>
        <a:xfrm>
          <a:off x="649341" y="1522165"/>
          <a:ext cx="1219297" cy="1042145"/>
        </a:xfrm>
        <a:prstGeom prst="roundRect">
          <a:avLst/>
        </a:prstGeom>
        <a:solidFill>
          <a:schemeClr val="accent2">
            <a:shade val="50000"/>
            <a:hueOff val="242759"/>
            <a:satOff val="-13771"/>
            <a:lumOff val="482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u="none" strike="noStrike" kern="1200" cap="none" dirty="0" err="1">
              <a:solidFill>
                <a:srgbClr val="41571E">
                  <a:lumMod val="75000"/>
                </a:srgbClr>
              </a:solidFill>
              <a:latin typeface="Libre Bodoni"/>
              <a:ea typeface="Libre Bodoni"/>
              <a:cs typeface="Libre Bodoni"/>
            </a:rPr>
            <a:t>Avr_temp</a:t>
          </a:r>
          <a:endParaRPr lang="en-US" sz="1200" b="1" i="0" u="none" strike="noStrike" kern="1200" cap="none" dirty="0">
            <a:solidFill>
              <a:srgbClr val="41571E">
                <a:lumMod val="75000"/>
              </a:srgbClr>
            </a:solidFill>
            <a:latin typeface="Libre Bodoni"/>
            <a:ea typeface="Libre Bodoni"/>
            <a:cs typeface="Libre Bodoni"/>
          </a:endParaRPr>
        </a:p>
      </dsp:txBody>
      <dsp:txXfrm>
        <a:off x="700214" y="1573038"/>
        <a:ext cx="1117551" cy="940399"/>
      </dsp:txXfrm>
    </dsp:sp>
    <dsp:sp modelId="{C86BCC4A-9A96-45FA-8C30-B775B759F024}">
      <dsp:nvSpPr>
        <dsp:cNvPr id="0" name=""/>
        <dsp:cNvSpPr/>
      </dsp:nvSpPr>
      <dsp:spPr>
        <a:xfrm>
          <a:off x="1973367" y="1510277"/>
          <a:ext cx="1219297" cy="1081334"/>
        </a:xfrm>
        <a:prstGeom prst="roundRect">
          <a:avLst/>
        </a:prstGeom>
        <a:solidFill>
          <a:schemeClr val="accent2">
            <a:shade val="50000"/>
            <a:hueOff val="121379"/>
            <a:satOff val="-6886"/>
            <a:lumOff val="241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strike="noStrike" kern="1200" cap="none" dirty="0">
              <a:solidFill>
                <a:srgbClr val="41571E">
                  <a:lumMod val="75000"/>
                </a:srgbClr>
              </a:solidFill>
              <a:latin typeface="Libre Bodoni"/>
              <a:ea typeface="Libre Bodoni"/>
              <a:cs typeface="Libre Bodoni"/>
            </a:rPr>
            <a:t>Pesticide</a:t>
          </a:r>
        </a:p>
      </dsp:txBody>
      <dsp:txXfrm>
        <a:off x="2026153" y="1563063"/>
        <a:ext cx="1113725" cy="975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04f8d9e8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04f8d9e8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45f38c9ad5_0_1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45f38c9ad5_0_1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260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45f38c9ad5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145f38c9ad5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380ff219f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380ff219f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380ff219f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380ff219f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171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468f0f6a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1468f0f6a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380ff219f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380ff219f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957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46cc11af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46cc11af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056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46cc11af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46cc11af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242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46cc11af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46cc11af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416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fe29420a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fe29420a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32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45f38c9ad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45f38c9ad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fe29420a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fe29420a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fe29420a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fe29420a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562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fe29420a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fe29420a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035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fe29420a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fe29420a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56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fe29420a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fe29420a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941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46cc11af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46cc11af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46cc11af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46cc11af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1931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46cc11af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46cc11af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833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fe29420a6a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fe29420a6a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fe29420a6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fe29420a6a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e8ba8b33e5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e8ba8b33e5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627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145f38c9ad5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145f38c9ad5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418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468f0f6af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468f0f6af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e8ba8b33e5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e8ba8b33e5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e8ba8b33e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e8ba8b33e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145f38c9ad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145f38c9ad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45f38c9ad5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145f38c9ad5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45f38c9ad5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45f38c9ad5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45f38c9ad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45f38c9ad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1242" y="-14584"/>
            <a:ext cx="2310969" cy="2187617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57700" y="3334057"/>
            <a:ext cx="6228600" cy="3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457700" y="1427526"/>
            <a:ext cx="6228600" cy="1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Libre Bodoni"/>
              <a:buNone/>
              <a:defRPr sz="5200">
                <a:latin typeface="Libre Bodoni"/>
                <a:ea typeface="Libre Bodoni"/>
                <a:cs typeface="Libre Bodoni"/>
                <a:sym typeface="Libre Bodo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6251817" y="4006992"/>
            <a:ext cx="2899475" cy="1140750"/>
          </a:xfrm>
          <a:custGeom>
            <a:avLst/>
            <a:gdLst/>
            <a:ahLst/>
            <a:cxnLst/>
            <a:rect l="l" t="t" r="r" b="b"/>
            <a:pathLst>
              <a:path w="115979" h="45630" extrusionOk="0">
                <a:moveTo>
                  <a:pt x="0" y="0"/>
                </a:moveTo>
                <a:lnTo>
                  <a:pt x="0" y="1786"/>
                </a:lnTo>
                <a:cubicBezTo>
                  <a:pt x="48" y="7799"/>
                  <a:pt x="1000" y="14097"/>
                  <a:pt x="4596" y="18919"/>
                </a:cubicBezTo>
                <a:cubicBezTo>
                  <a:pt x="7245" y="22471"/>
                  <a:pt x="11664" y="24919"/>
                  <a:pt x="15974" y="24919"/>
                </a:cubicBezTo>
                <a:cubicBezTo>
                  <a:pt x="17514" y="24919"/>
                  <a:pt x="19041" y="24606"/>
                  <a:pt x="20467" y="23920"/>
                </a:cubicBezTo>
                <a:cubicBezTo>
                  <a:pt x="25349" y="21586"/>
                  <a:pt x="27551" y="16002"/>
                  <a:pt x="30861" y="11740"/>
                </a:cubicBezTo>
                <a:cubicBezTo>
                  <a:pt x="33071" y="8886"/>
                  <a:pt x="36878" y="6606"/>
                  <a:pt x="40234" y="6606"/>
                </a:cubicBezTo>
                <a:cubicBezTo>
                  <a:pt x="41905" y="6606"/>
                  <a:pt x="43465" y="7171"/>
                  <a:pt x="44661" y="8513"/>
                </a:cubicBezTo>
                <a:cubicBezTo>
                  <a:pt x="46447" y="10513"/>
                  <a:pt x="46601" y="13454"/>
                  <a:pt x="47780" y="15859"/>
                </a:cubicBezTo>
                <a:cubicBezTo>
                  <a:pt x="49312" y="18952"/>
                  <a:pt x="52753" y="20910"/>
                  <a:pt x="56174" y="20910"/>
                </a:cubicBezTo>
                <a:cubicBezTo>
                  <a:pt x="57060" y="20910"/>
                  <a:pt x="57944" y="20779"/>
                  <a:pt x="58793" y="20503"/>
                </a:cubicBezTo>
                <a:cubicBezTo>
                  <a:pt x="62437" y="19324"/>
                  <a:pt x="64913" y="16073"/>
                  <a:pt x="67687" y="13442"/>
                </a:cubicBezTo>
                <a:cubicBezTo>
                  <a:pt x="69833" y="11407"/>
                  <a:pt x="72712" y="9622"/>
                  <a:pt x="75531" y="9622"/>
                </a:cubicBezTo>
                <a:cubicBezTo>
                  <a:pt x="76357" y="9622"/>
                  <a:pt x="77178" y="9775"/>
                  <a:pt x="77974" y="10120"/>
                </a:cubicBezTo>
                <a:cubicBezTo>
                  <a:pt x="83677" y="12609"/>
                  <a:pt x="82463" y="22038"/>
                  <a:pt x="87618" y="25539"/>
                </a:cubicBezTo>
                <a:cubicBezTo>
                  <a:pt x="91369" y="28087"/>
                  <a:pt x="96834" y="26301"/>
                  <a:pt x="100679" y="28694"/>
                </a:cubicBezTo>
                <a:cubicBezTo>
                  <a:pt x="104228" y="30920"/>
                  <a:pt x="104942" y="35659"/>
                  <a:pt x="106478" y="39552"/>
                </a:cubicBezTo>
                <a:cubicBezTo>
                  <a:pt x="107687" y="42617"/>
                  <a:pt x="110733" y="45630"/>
                  <a:pt x="113664" y="45630"/>
                </a:cubicBezTo>
                <a:cubicBezTo>
                  <a:pt x="114457" y="45630"/>
                  <a:pt x="115241" y="45410"/>
                  <a:pt x="115979" y="44910"/>
                </a:cubicBezTo>
                <a:lnTo>
                  <a:pt x="1159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7510800" y="0"/>
            <a:ext cx="1633200" cy="18024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193492" y="3410258"/>
            <a:ext cx="1535700" cy="19506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474675" y="3811675"/>
            <a:ext cx="1129625" cy="1115550"/>
            <a:chOff x="623875" y="3501825"/>
            <a:chExt cx="1129625" cy="1115550"/>
          </a:xfrm>
        </p:grpSpPr>
        <p:sp>
          <p:nvSpPr>
            <p:cNvPr id="16" name="Google Shape;16;p2"/>
            <p:cNvSpPr/>
            <p:nvPr/>
          </p:nvSpPr>
          <p:spPr>
            <a:xfrm>
              <a:off x="1216200" y="3930850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04650" y="37532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49850" y="3513275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63025" y="4091375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25475" y="4305050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96850" y="4385575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50700" y="410520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84625" y="3732375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23875" y="3501825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27150" y="3909350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28650" y="4299175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-6640" y="1126"/>
            <a:ext cx="991618" cy="1062338"/>
            <a:chOff x="5368525" y="1294325"/>
            <a:chExt cx="1227250" cy="1314775"/>
          </a:xfrm>
        </p:grpSpPr>
        <p:sp>
          <p:nvSpPr>
            <p:cNvPr id="28" name="Google Shape;28;p2"/>
            <p:cNvSpPr/>
            <p:nvPr/>
          </p:nvSpPr>
          <p:spPr>
            <a:xfrm>
              <a:off x="5368525" y="1294325"/>
              <a:ext cx="1227250" cy="1314775"/>
            </a:xfrm>
            <a:custGeom>
              <a:avLst/>
              <a:gdLst/>
              <a:ahLst/>
              <a:cxnLst/>
              <a:rect l="l" t="t" r="r" b="b"/>
              <a:pathLst>
                <a:path w="49090" h="52591" fill="none" extrusionOk="0">
                  <a:moveTo>
                    <a:pt x="14383" y="12217"/>
                  </a:moveTo>
                  <a:cubicBezTo>
                    <a:pt x="10109" y="12645"/>
                    <a:pt x="5525" y="13717"/>
                    <a:pt x="2655" y="17194"/>
                  </a:cubicBezTo>
                  <a:cubicBezTo>
                    <a:pt x="0" y="20432"/>
                    <a:pt x="214" y="24694"/>
                    <a:pt x="1488" y="28481"/>
                  </a:cubicBezTo>
                  <a:cubicBezTo>
                    <a:pt x="2489" y="31433"/>
                    <a:pt x="5060" y="35648"/>
                    <a:pt x="8835" y="34100"/>
                  </a:cubicBezTo>
                  <a:cubicBezTo>
                    <a:pt x="10621" y="33374"/>
                    <a:pt x="11644" y="31445"/>
                    <a:pt x="12704" y="29957"/>
                  </a:cubicBezTo>
                  <a:cubicBezTo>
                    <a:pt x="13395" y="28993"/>
                    <a:pt x="14085" y="28016"/>
                    <a:pt x="14847" y="27111"/>
                  </a:cubicBezTo>
                  <a:cubicBezTo>
                    <a:pt x="15323" y="26552"/>
                    <a:pt x="15907" y="25873"/>
                    <a:pt x="16705" y="25814"/>
                  </a:cubicBezTo>
                  <a:cubicBezTo>
                    <a:pt x="17157" y="25766"/>
                    <a:pt x="17609" y="25873"/>
                    <a:pt x="17979" y="26147"/>
                  </a:cubicBezTo>
                  <a:cubicBezTo>
                    <a:pt x="18312" y="26409"/>
                    <a:pt x="18550" y="26778"/>
                    <a:pt x="18681" y="27171"/>
                  </a:cubicBezTo>
                  <a:cubicBezTo>
                    <a:pt x="18836" y="27600"/>
                    <a:pt x="18729" y="28016"/>
                    <a:pt x="18622" y="28445"/>
                  </a:cubicBezTo>
                  <a:cubicBezTo>
                    <a:pt x="18562" y="28695"/>
                    <a:pt x="18491" y="28933"/>
                    <a:pt x="18407" y="29171"/>
                  </a:cubicBezTo>
                  <a:cubicBezTo>
                    <a:pt x="18252" y="29624"/>
                    <a:pt x="18050" y="30052"/>
                    <a:pt x="17812" y="30457"/>
                  </a:cubicBezTo>
                  <a:cubicBezTo>
                    <a:pt x="17574" y="30874"/>
                    <a:pt x="17312" y="31231"/>
                    <a:pt x="17014" y="31588"/>
                  </a:cubicBezTo>
                  <a:cubicBezTo>
                    <a:pt x="16717" y="31933"/>
                    <a:pt x="16383" y="32279"/>
                    <a:pt x="16038" y="32588"/>
                  </a:cubicBezTo>
                  <a:cubicBezTo>
                    <a:pt x="15693" y="32910"/>
                    <a:pt x="15288" y="33231"/>
                    <a:pt x="14895" y="33529"/>
                  </a:cubicBezTo>
                  <a:cubicBezTo>
                    <a:pt x="14645" y="33719"/>
                    <a:pt x="14395" y="33898"/>
                    <a:pt x="14145" y="34088"/>
                  </a:cubicBezTo>
                  <a:cubicBezTo>
                    <a:pt x="12823" y="35029"/>
                    <a:pt x="11406" y="35934"/>
                    <a:pt x="10490" y="37303"/>
                  </a:cubicBezTo>
                  <a:cubicBezTo>
                    <a:pt x="8108" y="40887"/>
                    <a:pt x="10787" y="44816"/>
                    <a:pt x="13597" y="47150"/>
                  </a:cubicBezTo>
                  <a:cubicBezTo>
                    <a:pt x="15395" y="48638"/>
                    <a:pt x="20836" y="52591"/>
                    <a:pt x="22824" y="49317"/>
                  </a:cubicBezTo>
                  <a:cubicBezTo>
                    <a:pt x="23682" y="47900"/>
                    <a:pt x="22562" y="45876"/>
                    <a:pt x="22205" y="44483"/>
                  </a:cubicBezTo>
                  <a:cubicBezTo>
                    <a:pt x="21800" y="42935"/>
                    <a:pt x="21503" y="41327"/>
                    <a:pt x="21360" y="39732"/>
                  </a:cubicBezTo>
                  <a:cubicBezTo>
                    <a:pt x="21312" y="39137"/>
                    <a:pt x="21265" y="38530"/>
                    <a:pt x="21372" y="37934"/>
                  </a:cubicBezTo>
                  <a:cubicBezTo>
                    <a:pt x="21550" y="36982"/>
                    <a:pt x="22408" y="36017"/>
                    <a:pt x="23324" y="36065"/>
                  </a:cubicBezTo>
                  <a:cubicBezTo>
                    <a:pt x="23455" y="36077"/>
                    <a:pt x="23491" y="36101"/>
                    <a:pt x="23598" y="36148"/>
                  </a:cubicBezTo>
                  <a:cubicBezTo>
                    <a:pt x="27004" y="37744"/>
                    <a:pt x="25229" y="42875"/>
                    <a:pt x="25634" y="45840"/>
                  </a:cubicBezTo>
                  <a:cubicBezTo>
                    <a:pt x="25920" y="47947"/>
                    <a:pt x="26837" y="50114"/>
                    <a:pt x="28730" y="51245"/>
                  </a:cubicBezTo>
                  <a:cubicBezTo>
                    <a:pt x="30730" y="52448"/>
                    <a:pt x="33016" y="51864"/>
                    <a:pt x="35124" y="51317"/>
                  </a:cubicBezTo>
                  <a:cubicBezTo>
                    <a:pt x="38564" y="50424"/>
                    <a:pt x="41982" y="49995"/>
                    <a:pt x="45530" y="49757"/>
                  </a:cubicBezTo>
                  <a:cubicBezTo>
                    <a:pt x="45732" y="49745"/>
                    <a:pt x="45696" y="49471"/>
                    <a:pt x="45506" y="49448"/>
                  </a:cubicBezTo>
                  <a:cubicBezTo>
                    <a:pt x="45506" y="49436"/>
                    <a:pt x="45506" y="49436"/>
                    <a:pt x="45494" y="49424"/>
                  </a:cubicBezTo>
                  <a:cubicBezTo>
                    <a:pt x="45470" y="49388"/>
                    <a:pt x="45446" y="49340"/>
                    <a:pt x="45434" y="49305"/>
                  </a:cubicBezTo>
                  <a:cubicBezTo>
                    <a:pt x="44149" y="47031"/>
                    <a:pt x="45351" y="44685"/>
                    <a:pt x="46446" y="42601"/>
                  </a:cubicBezTo>
                  <a:cubicBezTo>
                    <a:pt x="46577" y="42375"/>
                    <a:pt x="46708" y="42137"/>
                    <a:pt x="46839" y="41911"/>
                  </a:cubicBezTo>
                  <a:cubicBezTo>
                    <a:pt x="46970" y="41661"/>
                    <a:pt x="47113" y="41423"/>
                    <a:pt x="47256" y="41173"/>
                  </a:cubicBezTo>
                  <a:cubicBezTo>
                    <a:pt x="47399" y="40935"/>
                    <a:pt x="47554" y="40673"/>
                    <a:pt x="47685" y="40423"/>
                  </a:cubicBezTo>
                  <a:cubicBezTo>
                    <a:pt x="47828" y="40161"/>
                    <a:pt x="47959" y="39911"/>
                    <a:pt x="48089" y="39649"/>
                  </a:cubicBezTo>
                  <a:cubicBezTo>
                    <a:pt x="48220" y="39399"/>
                    <a:pt x="48328" y="39161"/>
                    <a:pt x="48423" y="38899"/>
                  </a:cubicBezTo>
                  <a:cubicBezTo>
                    <a:pt x="48518" y="38660"/>
                    <a:pt x="48601" y="38422"/>
                    <a:pt x="48661" y="38172"/>
                  </a:cubicBezTo>
                  <a:cubicBezTo>
                    <a:pt x="48697" y="38065"/>
                    <a:pt x="48721" y="37946"/>
                    <a:pt x="48744" y="37827"/>
                  </a:cubicBezTo>
                  <a:cubicBezTo>
                    <a:pt x="48780" y="37708"/>
                    <a:pt x="48804" y="37577"/>
                    <a:pt x="48804" y="37446"/>
                  </a:cubicBezTo>
                  <a:cubicBezTo>
                    <a:pt x="48792" y="37303"/>
                    <a:pt x="48721" y="37184"/>
                    <a:pt x="48637" y="37065"/>
                  </a:cubicBezTo>
                  <a:cubicBezTo>
                    <a:pt x="48578" y="36982"/>
                    <a:pt x="48518" y="36886"/>
                    <a:pt x="48447" y="36803"/>
                  </a:cubicBezTo>
                  <a:cubicBezTo>
                    <a:pt x="45244" y="32553"/>
                    <a:pt x="40208" y="31612"/>
                    <a:pt x="35505" y="29647"/>
                  </a:cubicBezTo>
                  <a:cubicBezTo>
                    <a:pt x="34659" y="29302"/>
                    <a:pt x="33397" y="28743"/>
                    <a:pt x="33373" y="27612"/>
                  </a:cubicBezTo>
                  <a:cubicBezTo>
                    <a:pt x="33350" y="26076"/>
                    <a:pt x="35397" y="25766"/>
                    <a:pt x="36421" y="25695"/>
                  </a:cubicBezTo>
                  <a:cubicBezTo>
                    <a:pt x="38064" y="25587"/>
                    <a:pt x="39707" y="26064"/>
                    <a:pt x="41184" y="26730"/>
                  </a:cubicBezTo>
                  <a:cubicBezTo>
                    <a:pt x="43779" y="27897"/>
                    <a:pt x="45839" y="29707"/>
                    <a:pt x="47780" y="31755"/>
                  </a:cubicBezTo>
                  <a:cubicBezTo>
                    <a:pt x="47875" y="31862"/>
                    <a:pt x="48006" y="31826"/>
                    <a:pt x="48089" y="31743"/>
                  </a:cubicBezTo>
                  <a:cubicBezTo>
                    <a:pt x="48173" y="31814"/>
                    <a:pt x="48304" y="31791"/>
                    <a:pt x="48328" y="31660"/>
                  </a:cubicBezTo>
                  <a:cubicBezTo>
                    <a:pt x="49090" y="27242"/>
                    <a:pt x="48399" y="22266"/>
                    <a:pt x="46304" y="18289"/>
                  </a:cubicBezTo>
                  <a:cubicBezTo>
                    <a:pt x="44803" y="15455"/>
                    <a:pt x="42220" y="12883"/>
                    <a:pt x="38791" y="13110"/>
                  </a:cubicBezTo>
                  <a:cubicBezTo>
                    <a:pt x="36969" y="13229"/>
                    <a:pt x="35290" y="14098"/>
                    <a:pt x="33719" y="14955"/>
                  </a:cubicBezTo>
                  <a:cubicBezTo>
                    <a:pt x="31742" y="16027"/>
                    <a:pt x="27825" y="18622"/>
                    <a:pt x="25777" y="16432"/>
                  </a:cubicBezTo>
                  <a:cubicBezTo>
                    <a:pt x="24075" y="14598"/>
                    <a:pt x="28408" y="13193"/>
                    <a:pt x="29254" y="12907"/>
                  </a:cubicBezTo>
                  <a:cubicBezTo>
                    <a:pt x="30575" y="12479"/>
                    <a:pt x="31945" y="12217"/>
                    <a:pt x="33326" y="12074"/>
                  </a:cubicBezTo>
                  <a:cubicBezTo>
                    <a:pt x="35981" y="11788"/>
                    <a:pt x="38648" y="11895"/>
                    <a:pt x="41303" y="12002"/>
                  </a:cubicBezTo>
                  <a:cubicBezTo>
                    <a:pt x="41374" y="12002"/>
                    <a:pt x="41446" y="11979"/>
                    <a:pt x="41517" y="11955"/>
                  </a:cubicBezTo>
                  <a:cubicBezTo>
                    <a:pt x="41589" y="11919"/>
                    <a:pt x="41648" y="11883"/>
                    <a:pt x="41696" y="11836"/>
                  </a:cubicBezTo>
                  <a:cubicBezTo>
                    <a:pt x="41755" y="11752"/>
                    <a:pt x="41779" y="11645"/>
                    <a:pt x="41755" y="11550"/>
                  </a:cubicBezTo>
                  <a:cubicBezTo>
                    <a:pt x="41743" y="11502"/>
                    <a:pt x="41732" y="11467"/>
                    <a:pt x="41708" y="11419"/>
                  </a:cubicBezTo>
                  <a:cubicBezTo>
                    <a:pt x="41672" y="11312"/>
                    <a:pt x="41636" y="11205"/>
                    <a:pt x="41601" y="11109"/>
                  </a:cubicBezTo>
                  <a:cubicBezTo>
                    <a:pt x="41529" y="10895"/>
                    <a:pt x="41446" y="10681"/>
                    <a:pt x="41351" y="10478"/>
                  </a:cubicBezTo>
                  <a:cubicBezTo>
                    <a:pt x="41267" y="10276"/>
                    <a:pt x="41172" y="10074"/>
                    <a:pt x="41077" y="9871"/>
                  </a:cubicBezTo>
                  <a:cubicBezTo>
                    <a:pt x="40970" y="9669"/>
                    <a:pt x="40862" y="9466"/>
                    <a:pt x="40755" y="9264"/>
                  </a:cubicBezTo>
                  <a:cubicBezTo>
                    <a:pt x="40648" y="9074"/>
                    <a:pt x="40529" y="8871"/>
                    <a:pt x="40410" y="8681"/>
                  </a:cubicBezTo>
                  <a:cubicBezTo>
                    <a:pt x="40291" y="8490"/>
                    <a:pt x="40160" y="8300"/>
                    <a:pt x="40029" y="8109"/>
                  </a:cubicBezTo>
                  <a:cubicBezTo>
                    <a:pt x="39898" y="7931"/>
                    <a:pt x="39755" y="7740"/>
                    <a:pt x="39624" y="7561"/>
                  </a:cubicBezTo>
                  <a:cubicBezTo>
                    <a:pt x="39481" y="7383"/>
                    <a:pt x="39338" y="7204"/>
                    <a:pt x="39184" y="7026"/>
                  </a:cubicBezTo>
                  <a:cubicBezTo>
                    <a:pt x="39041" y="6847"/>
                    <a:pt x="38886" y="6668"/>
                    <a:pt x="38719" y="6502"/>
                  </a:cubicBezTo>
                  <a:cubicBezTo>
                    <a:pt x="38564" y="6335"/>
                    <a:pt x="38398" y="6168"/>
                    <a:pt x="38243" y="6002"/>
                  </a:cubicBezTo>
                  <a:cubicBezTo>
                    <a:pt x="38076" y="5835"/>
                    <a:pt x="37898" y="5668"/>
                    <a:pt x="37731" y="5514"/>
                  </a:cubicBezTo>
                  <a:cubicBezTo>
                    <a:pt x="37552" y="5359"/>
                    <a:pt x="37386" y="5204"/>
                    <a:pt x="37195" y="5049"/>
                  </a:cubicBezTo>
                  <a:cubicBezTo>
                    <a:pt x="37017" y="4894"/>
                    <a:pt x="36838" y="4752"/>
                    <a:pt x="36648" y="4597"/>
                  </a:cubicBezTo>
                  <a:cubicBezTo>
                    <a:pt x="36469" y="4454"/>
                    <a:pt x="36278" y="4311"/>
                    <a:pt x="36088" y="4180"/>
                  </a:cubicBezTo>
                  <a:cubicBezTo>
                    <a:pt x="35897" y="4037"/>
                    <a:pt x="35695" y="3906"/>
                    <a:pt x="35505" y="3763"/>
                  </a:cubicBezTo>
                  <a:cubicBezTo>
                    <a:pt x="35302" y="3632"/>
                    <a:pt x="35100" y="3513"/>
                    <a:pt x="34897" y="3382"/>
                  </a:cubicBezTo>
                  <a:cubicBezTo>
                    <a:pt x="34695" y="3263"/>
                    <a:pt x="34493" y="3132"/>
                    <a:pt x="34290" y="3025"/>
                  </a:cubicBezTo>
                  <a:cubicBezTo>
                    <a:pt x="34076" y="2906"/>
                    <a:pt x="33873" y="2787"/>
                    <a:pt x="33659" y="2680"/>
                  </a:cubicBezTo>
                  <a:cubicBezTo>
                    <a:pt x="33445" y="2573"/>
                    <a:pt x="33242" y="2466"/>
                    <a:pt x="33028" y="2358"/>
                  </a:cubicBezTo>
                  <a:cubicBezTo>
                    <a:pt x="32814" y="2263"/>
                    <a:pt x="32599" y="2168"/>
                    <a:pt x="32373" y="2073"/>
                  </a:cubicBezTo>
                  <a:cubicBezTo>
                    <a:pt x="32159" y="1977"/>
                    <a:pt x="31945" y="1882"/>
                    <a:pt x="31718" y="1799"/>
                  </a:cubicBezTo>
                  <a:cubicBezTo>
                    <a:pt x="31504" y="1715"/>
                    <a:pt x="31290" y="1632"/>
                    <a:pt x="31064" y="1561"/>
                  </a:cubicBezTo>
                  <a:cubicBezTo>
                    <a:pt x="30849" y="1477"/>
                    <a:pt x="30623" y="1406"/>
                    <a:pt x="30397" y="1334"/>
                  </a:cubicBezTo>
                  <a:cubicBezTo>
                    <a:pt x="30171" y="1275"/>
                    <a:pt x="29956" y="1203"/>
                    <a:pt x="29730" y="1144"/>
                  </a:cubicBezTo>
                  <a:cubicBezTo>
                    <a:pt x="29504" y="1084"/>
                    <a:pt x="29290" y="1037"/>
                    <a:pt x="29063" y="977"/>
                  </a:cubicBezTo>
                  <a:cubicBezTo>
                    <a:pt x="28837" y="930"/>
                    <a:pt x="28611" y="882"/>
                    <a:pt x="28397" y="846"/>
                  </a:cubicBezTo>
                  <a:cubicBezTo>
                    <a:pt x="28170" y="799"/>
                    <a:pt x="27944" y="763"/>
                    <a:pt x="27718" y="739"/>
                  </a:cubicBezTo>
                  <a:cubicBezTo>
                    <a:pt x="27539" y="715"/>
                    <a:pt x="27361" y="692"/>
                    <a:pt x="27182" y="668"/>
                  </a:cubicBezTo>
                  <a:cubicBezTo>
                    <a:pt x="20872" y="1"/>
                    <a:pt x="16395" y="4906"/>
                    <a:pt x="14692" y="10467"/>
                  </a:cubicBezTo>
                  <a:moveTo>
                    <a:pt x="9787" y="23932"/>
                  </a:moveTo>
                  <a:cubicBezTo>
                    <a:pt x="10192" y="24135"/>
                    <a:pt x="10692" y="24087"/>
                    <a:pt x="11085" y="23873"/>
                  </a:cubicBezTo>
                  <a:cubicBezTo>
                    <a:pt x="11490" y="23671"/>
                    <a:pt x="11799" y="23325"/>
                    <a:pt x="12037" y="22944"/>
                  </a:cubicBezTo>
                  <a:cubicBezTo>
                    <a:pt x="12395" y="22373"/>
                    <a:pt x="12609" y="21718"/>
                    <a:pt x="12656" y="21051"/>
                  </a:cubicBezTo>
                  <a:cubicBezTo>
                    <a:pt x="12692" y="20527"/>
                    <a:pt x="12597" y="19956"/>
                    <a:pt x="12216" y="19611"/>
                  </a:cubicBezTo>
                  <a:cubicBezTo>
                    <a:pt x="11764" y="19206"/>
                    <a:pt x="11037" y="19265"/>
                    <a:pt x="10537" y="19599"/>
                  </a:cubicBezTo>
                  <a:cubicBezTo>
                    <a:pt x="10037" y="19932"/>
                    <a:pt x="9739" y="20492"/>
                    <a:pt x="9525" y="21063"/>
                  </a:cubicBezTo>
                  <a:cubicBezTo>
                    <a:pt x="9239" y="21885"/>
                    <a:pt x="8739" y="23409"/>
                    <a:pt x="9787" y="23932"/>
                  </a:cubicBezTo>
                  <a:close/>
                  <a:moveTo>
                    <a:pt x="18610" y="33541"/>
                  </a:moveTo>
                  <a:cubicBezTo>
                    <a:pt x="18133" y="33862"/>
                    <a:pt x="17836" y="34398"/>
                    <a:pt x="17705" y="34946"/>
                  </a:cubicBezTo>
                  <a:cubicBezTo>
                    <a:pt x="17633" y="35291"/>
                    <a:pt x="17633" y="35684"/>
                    <a:pt x="17883" y="35922"/>
                  </a:cubicBezTo>
                  <a:cubicBezTo>
                    <a:pt x="18026" y="36053"/>
                    <a:pt x="18217" y="36113"/>
                    <a:pt x="18407" y="36148"/>
                  </a:cubicBezTo>
                  <a:cubicBezTo>
                    <a:pt x="18562" y="36184"/>
                    <a:pt x="18717" y="36208"/>
                    <a:pt x="18883" y="36184"/>
                  </a:cubicBezTo>
                  <a:cubicBezTo>
                    <a:pt x="19193" y="36160"/>
                    <a:pt x="19491" y="35982"/>
                    <a:pt x="19705" y="35755"/>
                  </a:cubicBezTo>
                  <a:cubicBezTo>
                    <a:pt x="19919" y="35517"/>
                    <a:pt x="20074" y="35231"/>
                    <a:pt x="20217" y="34958"/>
                  </a:cubicBezTo>
                  <a:cubicBezTo>
                    <a:pt x="20336" y="34708"/>
                    <a:pt x="20443" y="34458"/>
                    <a:pt x="20467" y="34184"/>
                  </a:cubicBezTo>
                  <a:cubicBezTo>
                    <a:pt x="20562" y="33136"/>
                    <a:pt x="19253" y="33112"/>
                    <a:pt x="18610" y="33541"/>
                  </a:cubicBezTo>
                  <a:close/>
                  <a:moveTo>
                    <a:pt x="37707" y="22694"/>
                  </a:moveTo>
                  <a:cubicBezTo>
                    <a:pt x="38303" y="22563"/>
                    <a:pt x="38874" y="22373"/>
                    <a:pt x="39374" y="22075"/>
                  </a:cubicBezTo>
                  <a:cubicBezTo>
                    <a:pt x="39874" y="21766"/>
                    <a:pt x="40291" y="21325"/>
                    <a:pt x="40469" y="20813"/>
                  </a:cubicBezTo>
                  <a:cubicBezTo>
                    <a:pt x="40708" y="20134"/>
                    <a:pt x="40505" y="19372"/>
                    <a:pt x="40005" y="18825"/>
                  </a:cubicBezTo>
                  <a:cubicBezTo>
                    <a:pt x="39505" y="18277"/>
                    <a:pt x="38743" y="17956"/>
                    <a:pt x="37957" y="17884"/>
                  </a:cubicBezTo>
                  <a:cubicBezTo>
                    <a:pt x="37183" y="17813"/>
                    <a:pt x="36386" y="17991"/>
                    <a:pt x="35695" y="18325"/>
                  </a:cubicBezTo>
                  <a:cubicBezTo>
                    <a:pt x="34885" y="18718"/>
                    <a:pt x="34207" y="19325"/>
                    <a:pt x="33766" y="20039"/>
                  </a:cubicBezTo>
                  <a:cubicBezTo>
                    <a:pt x="33623" y="20265"/>
                    <a:pt x="33504" y="20503"/>
                    <a:pt x="33445" y="20754"/>
                  </a:cubicBezTo>
                  <a:cubicBezTo>
                    <a:pt x="32921" y="22992"/>
                    <a:pt x="36100" y="23051"/>
                    <a:pt x="37707" y="22694"/>
                  </a:cubicBezTo>
                  <a:close/>
                  <a:moveTo>
                    <a:pt x="26372" y="5264"/>
                  </a:moveTo>
                  <a:cubicBezTo>
                    <a:pt x="25384" y="4918"/>
                    <a:pt x="24217" y="5168"/>
                    <a:pt x="23479" y="5918"/>
                  </a:cubicBezTo>
                  <a:cubicBezTo>
                    <a:pt x="22753" y="6668"/>
                    <a:pt x="22539" y="7883"/>
                    <a:pt x="23003" y="8812"/>
                  </a:cubicBezTo>
                  <a:cubicBezTo>
                    <a:pt x="23277" y="9371"/>
                    <a:pt x="23801" y="9824"/>
                    <a:pt x="24420" y="9907"/>
                  </a:cubicBezTo>
                  <a:cubicBezTo>
                    <a:pt x="25610" y="10062"/>
                    <a:pt x="26670" y="9288"/>
                    <a:pt x="27170" y="8240"/>
                  </a:cubicBezTo>
                  <a:cubicBezTo>
                    <a:pt x="27658" y="7192"/>
                    <a:pt x="27658" y="5692"/>
                    <a:pt x="26372" y="526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388750" y="1307125"/>
              <a:ext cx="1096300" cy="1229650"/>
            </a:xfrm>
            <a:custGeom>
              <a:avLst/>
              <a:gdLst/>
              <a:ahLst/>
              <a:cxnLst/>
              <a:rect l="l" t="t" r="r" b="b"/>
              <a:pathLst>
                <a:path w="43852" h="49186" fill="none" extrusionOk="0">
                  <a:moveTo>
                    <a:pt x="43756" y="48983"/>
                  </a:moveTo>
                  <a:cubicBezTo>
                    <a:pt x="33910" y="43197"/>
                    <a:pt x="28290" y="32731"/>
                    <a:pt x="22599" y="23230"/>
                  </a:cubicBezTo>
                  <a:cubicBezTo>
                    <a:pt x="19598" y="18217"/>
                    <a:pt x="16693" y="13098"/>
                    <a:pt x="12812" y="8692"/>
                  </a:cubicBezTo>
                  <a:cubicBezTo>
                    <a:pt x="11121" y="6787"/>
                    <a:pt x="9276" y="5013"/>
                    <a:pt x="7228" y="3501"/>
                  </a:cubicBezTo>
                  <a:cubicBezTo>
                    <a:pt x="5370" y="2132"/>
                    <a:pt x="3168" y="620"/>
                    <a:pt x="882" y="144"/>
                  </a:cubicBezTo>
                  <a:cubicBezTo>
                    <a:pt x="191" y="1"/>
                    <a:pt x="1" y="930"/>
                    <a:pt x="537" y="1239"/>
                  </a:cubicBezTo>
                  <a:cubicBezTo>
                    <a:pt x="2942" y="2692"/>
                    <a:pt x="5394" y="3751"/>
                    <a:pt x="7609" y="5549"/>
                  </a:cubicBezTo>
                  <a:cubicBezTo>
                    <a:pt x="9645" y="7216"/>
                    <a:pt x="11478" y="9133"/>
                    <a:pt x="13133" y="11181"/>
                  </a:cubicBezTo>
                  <a:cubicBezTo>
                    <a:pt x="16943" y="15884"/>
                    <a:pt x="19932" y="21206"/>
                    <a:pt x="23170" y="26290"/>
                  </a:cubicBezTo>
                  <a:cubicBezTo>
                    <a:pt x="28481" y="34636"/>
                    <a:pt x="34410" y="44733"/>
                    <a:pt x="43697" y="49138"/>
                  </a:cubicBezTo>
                  <a:cubicBezTo>
                    <a:pt x="43792" y="49186"/>
                    <a:pt x="43851" y="49031"/>
                    <a:pt x="43768" y="489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489325" y="2184725"/>
              <a:ext cx="38725" cy="31925"/>
            </a:xfrm>
            <a:custGeom>
              <a:avLst/>
              <a:gdLst/>
              <a:ahLst/>
              <a:cxnLst/>
              <a:rect l="l" t="t" r="r" b="b"/>
              <a:pathLst>
                <a:path w="1549" h="1277" extrusionOk="0">
                  <a:moveTo>
                    <a:pt x="37" y="1"/>
                  </a:moveTo>
                  <a:cubicBezTo>
                    <a:pt x="17" y="1"/>
                    <a:pt x="1" y="26"/>
                    <a:pt x="19" y="44"/>
                  </a:cubicBezTo>
                  <a:lnTo>
                    <a:pt x="1483" y="1270"/>
                  </a:lnTo>
                  <a:cubicBezTo>
                    <a:pt x="1490" y="1275"/>
                    <a:pt x="1497" y="1277"/>
                    <a:pt x="1503" y="1277"/>
                  </a:cubicBezTo>
                  <a:cubicBezTo>
                    <a:pt x="1530" y="1277"/>
                    <a:pt x="1548" y="1242"/>
                    <a:pt x="1519" y="1223"/>
                  </a:cubicBezTo>
                  <a:cubicBezTo>
                    <a:pt x="1031" y="818"/>
                    <a:pt x="543" y="413"/>
                    <a:pt x="55" y="8"/>
                  </a:cubicBezTo>
                  <a:cubicBezTo>
                    <a:pt x="49" y="3"/>
                    <a:pt x="43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-6650" y="3715975"/>
            <a:ext cx="1746675" cy="1445450"/>
            <a:chOff x="763475" y="1235400"/>
            <a:chExt cx="1746675" cy="1445450"/>
          </a:xfrm>
        </p:grpSpPr>
        <p:sp>
          <p:nvSpPr>
            <p:cNvPr id="32" name="Google Shape;32;p2"/>
            <p:cNvSpPr/>
            <p:nvPr/>
          </p:nvSpPr>
          <p:spPr>
            <a:xfrm>
              <a:off x="763475" y="1380350"/>
              <a:ext cx="1746675" cy="1183800"/>
            </a:xfrm>
            <a:custGeom>
              <a:avLst/>
              <a:gdLst/>
              <a:ahLst/>
              <a:cxnLst/>
              <a:rect l="l" t="t" r="r" b="b"/>
              <a:pathLst>
                <a:path w="69867" h="47352" fill="none" extrusionOk="0">
                  <a:moveTo>
                    <a:pt x="1" y="47352"/>
                  </a:moveTo>
                  <a:cubicBezTo>
                    <a:pt x="9299" y="39553"/>
                    <a:pt x="18205" y="31005"/>
                    <a:pt x="26944" y="22599"/>
                  </a:cubicBezTo>
                  <a:cubicBezTo>
                    <a:pt x="29159" y="20468"/>
                    <a:pt x="31374" y="18336"/>
                    <a:pt x="33421" y="16039"/>
                  </a:cubicBezTo>
                  <a:cubicBezTo>
                    <a:pt x="35112" y="14145"/>
                    <a:pt x="36684" y="12133"/>
                    <a:pt x="38493" y="10359"/>
                  </a:cubicBezTo>
                  <a:cubicBezTo>
                    <a:pt x="46566" y="2465"/>
                    <a:pt x="58591" y="1"/>
                    <a:pt x="69866" y="382"/>
                  </a:cubicBezTo>
                  <a:lnTo>
                    <a:pt x="67378" y="5871"/>
                  </a:lnTo>
                  <a:cubicBezTo>
                    <a:pt x="66021" y="8859"/>
                    <a:pt x="64485" y="12050"/>
                    <a:pt x="61592" y="13586"/>
                  </a:cubicBezTo>
                  <a:cubicBezTo>
                    <a:pt x="59127" y="14896"/>
                    <a:pt x="56115" y="14753"/>
                    <a:pt x="53531" y="15812"/>
                  </a:cubicBezTo>
                  <a:cubicBezTo>
                    <a:pt x="51174" y="16789"/>
                    <a:pt x="49257" y="18729"/>
                    <a:pt x="46792" y="19337"/>
                  </a:cubicBezTo>
                  <a:cubicBezTo>
                    <a:pt x="44447" y="19920"/>
                    <a:pt x="42006" y="19206"/>
                    <a:pt x="39601" y="19003"/>
                  </a:cubicBezTo>
                  <a:cubicBezTo>
                    <a:pt x="35243" y="18634"/>
                    <a:pt x="30076" y="20170"/>
                    <a:pt x="26956" y="22587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291525" y="1235400"/>
              <a:ext cx="332500" cy="849825"/>
            </a:xfrm>
            <a:custGeom>
              <a:avLst/>
              <a:gdLst/>
              <a:ahLst/>
              <a:cxnLst/>
              <a:rect l="l" t="t" r="r" b="b"/>
              <a:pathLst>
                <a:path w="13300" h="33993" fill="none" extrusionOk="0">
                  <a:moveTo>
                    <a:pt x="1798" y="32266"/>
                  </a:moveTo>
                  <a:cubicBezTo>
                    <a:pt x="4572" y="29135"/>
                    <a:pt x="7418" y="26075"/>
                    <a:pt x="9561" y="22479"/>
                  </a:cubicBezTo>
                  <a:cubicBezTo>
                    <a:pt x="11704" y="18884"/>
                    <a:pt x="13216" y="14812"/>
                    <a:pt x="13276" y="10633"/>
                  </a:cubicBezTo>
                  <a:cubicBezTo>
                    <a:pt x="13300" y="8823"/>
                    <a:pt x="13038" y="6978"/>
                    <a:pt x="12157" y="5394"/>
                  </a:cubicBezTo>
                  <a:cubicBezTo>
                    <a:pt x="11109" y="3489"/>
                    <a:pt x="9228" y="2060"/>
                    <a:pt x="8537" y="1"/>
                  </a:cubicBezTo>
                  <a:cubicBezTo>
                    <a:pt x="7084" y="5906"/>
                    <a:pt x="5382" y="11740"/>
                    <a:pt x="3429" y="17491"/>
                  </a:cubicBezTo>
                  <a:cubicBezTo>
                    <a:pt x="2715" y="19634"/>
                    <a:pt x="1953" y="21789"/>
                    <a:pt x="1715" y="24039"/>
                  </a:cubicBezTo>
                  <a:cubicBezTo>
                    <a:pt x="1596" y="25230"/>
                    <a:pt x="1631" y="26432"/>
                    <a:pt x="1524" y="27623"/>
                  </a:cubicBezTo>
                  <a:cubicBezTo>
                    <a:pt x="1322" y="29826"/>
                    <a:pt x="655" y="31873"/>
                    <a:pt x="0" y="3399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062325" y="1386025"/>
              <a:ext cx="233675" cy="819175"/>
            </a:xfrm>
            <a:custGeom>
              <a:avLst/>
              <a:gdLst/>
              <a:ahLst/>
              <a:cxnLst/>
              <a:rect l="l" t="t" r="r" b="b"/>
              <a:pathLst>
                <a:path w="9347" h="32767" fill="none" extrusionOk="0">
                  <a:moveTo>
                    <a:pt x="8359" y="22265"/>
                  </a:moveTo>
                  <a:cubicBezTo>
                    <a:pt x="9037" y="18895"/>
                    <a:pt x="9347" y="15407"/>
                    <a:pt x="8668" y="12037"/>
                  </a:cubicBezTo>
                  <a:cubicBezTo>
                    <a:pt x="7799" y="7775"/>
                    <a:pt x="5394" y="4001"/>
                    <a:pt x="3025" y="333"/>
                  </a:cubicBezTo>
                  <a:cubicBezTo>
                    <a:pt x="2929" y="179"/>
                    <a:pt x="2751" y="0"/>
                    <a:pt x="2584" y="83"/>
                  </a:cubicBezTo>
                  <a:cubicBezTo>
                    <a:pt x="2513" y="131"/>
                    <a:pt x="2465" y="214"/>
                    <a:pt x="2429" y="286"/>
                  </a:cubicBezTo>
                  <a:cubicBezTo>
                    <a:pt x="393" y="5072"/>
                    <a:pt x="0" y="10775"/>
                    <a:pt x="2417" y="15371"/>
                  </a:cubicBezTo>
                  <a:cubicBezTo>
                    <a:pt x="3060" y="16585"/>
                    <a:pt x="3882" y="17728"/>
                    <a:pt x="4263" y="19038"/>
                  </a:cubicBezTo>
                  <a:cubicBezTo>
                    <a:pt x="4775" y="20848"/>
                    <a:pt x="4394" y="22765"/>
                    <a:pt x="4049" y="24598"/>
                  </a:cubicBezTo>
                  <a:cubicBezTo>
                    <a:pt x="3584" y="27051"/>
                    <a:pt x="2882" y="30420"/>
                    <a:pt x="4072" y="32766"/>
                  </a:cubicBezTo>
                  <a:cubicBezTo>
                    <a:pt x="4775" y="32242"/>
                    <a:pt x="6311" y="29051"/>
                    <a:pt x="6763" y="27896"/>
                  </a:cubicBezTo>
                  <a:cubicBezTo>
                    <a:pt x="7454" y="26075"/>
                    <a:pt x="7966" y="24182"/>
                    <a:pt x="8347" y="22265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17650" y="1647650"/>
              <a:ext cx="250350" cy="842400"/>
            </a:xfrm>
            <a:custGeom>
              <a:avLst/>
              <a:gdLst/>
              <a:ahLst/>
              <a:cxnLst/>
              <a:rect l="l" t="t" r="r" b="b"/>
              <a:pathLst>
                <a:path w="10014" h="33696" fill="none" extrusionOk="0">
                  <a:moveTo>
                    <a:pt x="4453" y="30945"/>
                  </a:moveTo>
                  <a:cubicBezTo>
                    <a:pt x="6108" y="28611"/>
                    <a:pt x="8240" y="25956"/>
                    <a:pt x="8549" y="23123"/>
                  </a:cubicBezTo>
                  <a:cubicBezTo>
                    <a:pt x="8763" y="21206"/>
                    <a:pt x="8406" y="19253"/>
                    <a:pt x="8799" y="17372"/>
                  </a:cubicBezTo>
                  <a:cubicBezTo>
                    <a:pt x="8990" y="16443"/>
                    <a:pt x="9347" y="15574"/>
                    <a:pt x="9537" y="14657"/>
                  </a:cubicBezTo>
                  <a:cubicBezTo>
                    <a:pt x="10014" y="12359"/>
                    <a:pt x="9359" y="9942"/>
                    <a:pt x="8204" y="7894"/>
                  </a:cubicBezTo>
                  <a:cubicBezTo>
                    <a:pt x="7037" y="5847"/>
                    <a:pt x="5418" y="4120"/>
                    <a:pt x="3810" y="2406"/>
                  </a:cubicBezTo>
                  <a:cubicBezTo>
                    <a:pt x="3048" y="1608"/>
                    <a:pt x="2298" y="810"/>
                    <a:pt x="1536" y="1"/>
                  </a:cubicBezTo>
                  <a:cubicBezTo>
                    <a:pt x="2072" y="2227"/>
                    <a:pt x="2417" y="4525"/>
                    <a:pt x="2179" y="6799"/>
                  </a:cubicBezTo>
                  <a:cubicBezTo>
                    <a:pt x="1953" y="8883"/>
                    <a:pt x="1251" y="10883"/>
                    <a:pt x="762" y="12931"/>
                  </a:cubicBezTo>
                  <a:cubicBezTo>
                    <a:pt x="274" y="14967"/>
                    <a:pt x="0" y="17134"/>
                    <a:pt x="632" y="19134"/>
                  </a:cubicBezTo>
                  <a:cubicBezTo>
                    <a:pt x="1084" y="20539"/>
                    <a:pt x="1965" y="21789"/>
                    <a:pt x="2310" y="23230"/>
                  </a:cubicBezTo>
                  <a:cubicBezTo>
                    <a:pt x="3132" y="26671"/>
                    <a:pt x="727" y="30231"/>
                    <a:pt x="1417" y="33695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171275" y="1983100"/>
              <a:ext cx="879300" cy="363775"/>
            </a:xfrm>
            <a:custGeom>
              <a:avLst/>
              <a:gdLst/>
              <a:ahLst/>
              <a:cxnLst/>
              <a:rect l="l" t="t" r="r" b="b"/>
              <a:pathLst>
                <a:path w="35172" h="14551" fill="none" extrusionOk="0">
                  <a:moveTo>
                    <a:pt x="4691" y="4192"/>
                  </a:moveTo>
                  <a:cubicBezTo>
                    <a:pt x="5537" y="4049"/>
                    <a:pt x="6251" y="3966"/>
                    <a:pt x="6989" y="3525"/>
                  </a:cubicBezTo>
                  <a:cubicBezTo>
                    <a:pt x="11930" y="584"/>
                    <a:pt x="18217" y="1"/>
                    <a:pt x="23610" y="1989"/>
                  </a:cubicBezTo>
                  <a:cubicBezTo>
                    <a:pt x="27027" y="3239"/>
                    <a:pt x="30135" y="5466"/>
                    <a:pt x="33754" y="5835"/>
                  </a:cubicBezTo>
                  <a:cubicBezTo>
                    <a:pt x="34314" y="5883"/>
                    <a:pt x="35040" y="6026"/>
                    <a:pt x="35124" y="6585"/>
                  </a:cubicBezTo>
                  <a:cubicBezTo>
                    <a:pt x="35171" y="6883"/>
                    <a:pt x="35004" y="7157"/>
                    <a:pt x="34826" y="7395"/>
                  </a:cubicBezTo>
                  <a:cubicBezTo>
                    <a:pt x="34064" y="8490"/>
                    <a:pt x="33135" y="9455"/>
                    <a:pt x="32195" y="10395"/>
                  </a:cubicBezTo>
                  <a:cubicBezTo>
                    <a:pt x="31087" y="11479"/>
                    <a:pt x="29932" y="12538"/>
                    <a:pt x="28587" y="13312"/>
                  </a:cubicBezTo>
                  <a:cubicBezTo>
                    <a:pt x="27254" y="14086"/>
                    <a:pt x="25694" y="14550"/>
                    <a:pt x="24158" y="14396"/>
                  </a:cubicBezTo>
                  <a:cubicBezTo>
                    <a:pt x="21372" y="14110"/>
                    <a:pt x="19145" y="11860"/>
                    <a:pt x="16395" y="11371"/>
                  </a:cubicBezTo>
                  <a:cubicBezTo>
                    <a:pt x="14502" y="11038"/>
                    <a:pt x="12573" y="11586"/>
                    <a:pt x="10692" y="12002"/>
                  </a:cubicBezTo>
                  <a:cubicBezTo>
                    <a:pt x="8811" y="12431"/>
                    <a:pt x="6775" y="12717"/>
                    <a:pt x="5013" y="11919"/>
                  </a:cubicBezTo>
                  <a:cubicBezTo>
                    <a:pt x="3405" y="11181"/>
                    <a:pt x="2322" y="9645"/>
                    <a:pt x="893" y="8597"/>
                  </a:cubicBezTo>
                  <a:cubicBezTo>
                    <a:pt x="762" y="8490"/>
                    <a:pt x="607" y="8395"/>
                    <a:pt x="441" y="8419"/>
                  </a:cubicBezTo>
                  <a:cubicBezTo>
                    <a:pt x="274" y="8442"/>
                    <a:pt x="0" y="8514"/>
                    <a:pt x="107" y="863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63475" y="2368575"/>
              <a:ext cx="904600" cy="312275"/>
            </a:xfrm>
            <a:custGeom>
              <a:avLst/>
              <a:gdLst/>
              <a:ahLst/>
              <a:cxnLst/>
              <a:rect l="l" t="t" r="r" b="b"/>
              <a:pathLst>
                <a:path w="36184" h="12491" fill="none" extrusionOk="0">
                  <a:moveTo>
                    <a:pt x="2144" y="6001"/>
                  </a:moveTo>
                  <a:cubicBezTo>
                    <a:pt x="6573" y="3299"/>
                    <a:pt x="11204" y="441"/>
                    <a:pt x="16384" y="155"/>
                  </a:cubicBezTo>
                  <a:cubicBezTo>
                    <a:pt x="19158" y="1"/>
                    <a:pt x="21920" y="572"/>
                    <a:pt x="24623" y="1227"/>
                  </a:cubicBezTo>
                  <a:cubicBezTo>
                    <a:pt x="28456" y="2179"/>
                    <a:pt x="32255" y="3334"/>
                    <a:pt x="36029" y="4513"/>
                  </a:cubicBezTo>
                  <a:cubicBezTo>
                    <a:pt x="36184" y="4906"/>
                    <a:pt x="35874" y="5335"/>
                    <a:pt x="35576" y="5644"/>
                  </a:cubicBezTo>
                  <a:cubicBezTo>
                    <a:pt x="31016" y="10311"/>
                    <a:pt x="23789" y="12490"/>
                    <a:pt x="17610" y="10383"/>
                  </a:cubicBezTo>
                  <a:cubicBezTo>
                    <a:pt x="16145" y="9895"/>
                    <a:pt x="14681" y="9156"/>
                    <a:pt x="13145" y="9299"/>
                  </a:cubicBezTo>
                  <a:cubicBezTo>
                    <a:pt x="11669" y="9430"/>
                    <a:pt x="10323" y="10347"/>
                    <a:pt x="8847" y="10335"/>
                  </a:cubicBezTo>
                  <a:cubicBezTo>
                    <a:pt x="8097" y="10323"/>
                    <a:pt x="7371" y="10085"/>
                    <a:pt x="6668" y="9835"/>
                  </a:cubicBezTo>
                  <a:cubicBezTo>
                    <a:pt x="4465" y="9073"/>
                    <a:pt x="2203" y="8585"/>
                    <a:pt x="1" y="7823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"/>
          <p:cNvSpPr/>
          <p:nvPr/>
        </p:nvSpPr>
        <p:spPr>
          <a:xfrm>
            <a:off x="577075" y="2803712"/>
            <a:ext cx="289655" cy="212480"/>
          </a:xfrm>
          <a:custGeom>
            <a:avLst/>
            <a:gdLst/>
            <a:ahLst/>
            <a:cxnLst/>
            <a:rect l="l" t="t" r="r" b="b"/>
            <a:pathLst>
              <a:path w="7619" h="5589" extrusionOk="0">
                <a:moveTo>
                  <a:pt x="3949" y="1"/>
                </a:moveTo>
                <a:cubicBezTo>
                  <a:pt x="3922" y="1"/>
                  <a:pt x="3895" y="1"/>
                  <a:pt x="3868" y="2"/>
                </a:cubicBezTo>
                <a:cubicBezTo>
                  <a:pt x="1" y="115"/>
                  <a:pt x="1333" y="5589"/>
                  <a:pt x="4652" y="5589"/>
                </a:cubicBezTo>
                <a:cubicBezTo>
                  <a:pt x="5165" y="5589"/>
                  <a:pt x="5725" y="5458"/>
                  <a:pt x="6321" y="5157"/>
                </a:cubicBezTo>
                <a:cubicBezTo>
                  <a:pt x="6654" y="4990"/>
                  <a:pt x="6952" y="4776"/>
                  <a:pt x="7166" y="4479"/>
                </a:cubicBezTo>
                <a:cubicBezTo>
                  <a:pt x="7619" y="3847"/>
                  <a:pt x="7595" y="2966"/>
                  <a:pt x="7297" y="2240"/>
                </a:cubicBezTo>
                <a:cubicBezTo>
                  <a:pt x="6760" y="920"/>
                  <a:pt x="5374" y="1"/>
                  <a:pt x="39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765939">
            <a:off x="333689" y="3209417"/>
            <a:ext cx="424664" cy="420321"/>
          </a:xfrm>
          <a:custGeom>
            <a:avLst/>
            <a:gdLst/>
            <a:ahLst/>
            <a:cxnLst/>
            <a:rect l="l" t="t" r="r" b="b"/>
            <a:pathLst>
              <a:path w="7501" h="7424" extrusionOk="0">
                <a:moveTo>
                  <a:pt x="3361" y="0"/>
                </a:moveTo>
                <a:cubicBezTo>
                  <a:pt x="2676" y="0"/>
                  <a:pt x="2022" y="344"/>
                  <a:pt x="1500" y="801"/>
                </a:cubicBezTo>
                <a:cubicBezTo>
                  <a:pt x="595" y="1623"/>
                  <a:pt x="36" y="2825"/>
                  <a:pt x="12" y="4052"/>
                </a:cubicBezTo>
                <a:cubicBezTo>
                  <a:pt x="0" y="4421"/>
                  <a:pt x="48" y="4790"/>
                  <a:pt x="143" y="5147"/>
                </a:cubicBezTo>
                <a:cubicBezTo>
                  <a:pt x="534" y="6484"/>
                  <a:pt x="1907" y="7423"/>
                  <a:pt x="3303" y="7423"/>
                </a:cubicBezTo>
                <a:cubicBezTo>
                  <a:pt x="3436" y="7423"/>
                  <a:pt x="3570" y="7415"/>
                  <a:pt x="3703" y="7397"/>
                </a:cubicBezTo>
                <a:cubicBezTo>
                  <a:pt x="7501" y="6921"/>
                  <a:pt x="7477" y="2456"/>
                  <a:pt x="4834" y="551"/>
                </a:cubicBezTo>
                <a:cubicBezTo>
                  <a:pt x="4465" y="289"/>
                  <a:pt x="4048" y="75"/>
                  <a:pt x="3608" y="15"/>
                </a:cubicBezTo>
                <a:cubicBezTo>
                  <a:pt x="3525" y="5"/>
                  <a:pt x="3443" y="0"/>
                  <a:pt x="336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257813" y="2971675"/>
            <a:ext cx="158225" cy="160525"/>
          </a:xfrm>
          <a:custGeom>
            <a:avLst/>
            <a:gdLst/>
            <a:ahLst/>
            <a:cxnLst/>
            <a:rect l="l" t="t" r="r" b="b"/>
            <a:pathLst>
              <a:path w="6329" h="6421" extrusionOk="0">
                <a:moveTo>
                  <a:pt x="2699" y="0"/>
                </a:moveTo>
                <a:cubicBezTo>
                  <a:pt x="2528" y="0"/>
                  <a:pt x="2358" y="18"/>
                  <a:pt x="2191" y="60"/>
                </a:cubicBezTo>
                <a:cubicBezTo>
                  <a:pt x="1215" y="310"/>
                  <a:pt x="620" y="1298"/>
                  <a:pt x="346" y="2262"/>
                </a:cubicBezTo>
                <a:cubicBezTo>
                  <a:pt x="1" y="3441"/>
                  <a:pt x="48" y="4894"/>
                  <a:pt x="989" y="5680"/>
                </a:cubicBezTo>
                <a:cubicBezTo>
                  <a:pt x="1610" y="6194"/>
                  <a:pt x="2297" y="6420"/>
                  <a:pt x="2957" y="6420"/>
                </a:cubicBezTo>
                <a:cubicBezTo>
                  <a:pt x="4740" y="6420"/>
                  <a:pt x="6329" y="4771"/>
                  <a:pt x="5894" y="2703"/>
                </a:cubicBezTo>
                <a:cubicBezTo>
                  <a:pt x="5632" y="1393"/>
                  <a:pt x="4513" y="298"/>
                  <a:pt x="3215" y="48"/>
                </a:cubicBezTo>
                <a:cubicBezTo>
                  <a:pt x="3043" y="18"/>
                  <a:pt x="2870" y="0"/>
                  <a:pt x="26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356138" y="2545475"/>
            <a:ext cx="158225" cy="160525"/>
          </a:xfrm>
          <a:custGeom>
            <a:avLst/>
            <a:gdLst/>
            <a:ahLst/>
            <a:cxnLst/>
            <a:rect l="l" t="t" r="r" b="b"/>
            <a:pathLst>
              <a:path w="6329" h="6421" extrusionOk="0">
                <a:moveTo>
                  <a:pt x="2699" y="0"/>
                </a:moveTo>
                <a:cubicBezTo>
                  <a:pt x="2528" y="0"/>
                  <a:pt x="2358" y="18"/>
                  <a:pt x="2191" y="60"/>
                </a:cubicBezTo>
                <a:cubicBezTo>
                  <a:pt x="1215" y="310"/>
                  <a:pt x="620" y="1298"/>
                  <a:pt x="346" y="2262"/>
                </a:cubicBezTo>
                <a:cubicBezTo>
                  <a:pt x="1" y="3441"/>
                  <a:pt x="48" y="4894"/>
                  <a:pt x="989" y="5680"/>
                </a:cubicBezTo>
                <a:cubicBezTo>
                  <a:pt x="1610" y="6194"/>
                  <a:pt x="2297" y="6420"/>
                  <a:pt x="2957" y="6420"/>
                </a:cubicBezTo>
                <a:cubicBezTo>
                  <a:pt x="4740" y="6420"/>
                  <a:pt x="6329" y="4771"/>
                  <a:pt x="5894" y="2703"/>
                </a:cubicBezTo>
                <a:cubicBezTo>
                  <a:pt x="5632" y="1393"/>
                  <a:pt x="4513" y="298"/>
                  <a:pt x="3215" y="48"/>
                </a:cubicBezTo>
                <a:cubicBezTo>
                  <a:pt x="3043" y="18"/>
                  <a:pt x="2870" y="0"/>
                  <a:pt x="26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2"/>
          <p:cNvGrpSpPr/>
          <p:nvPr/>
        </p:nvGrpSpPr>
        <p:grpSpPr>
          <a:xfrm>
            <a:off x="7042225" y="0"/>
            <a:ext cx="2101775" cy="1341250"/>
            <a:chOff x="4946725" y="3223150"/>
            <a:chExt cx="2101775" cy="1341250"/>
          </a:xfrm>
        </p:grpSpPr>
        <p:sp>
          <p:nvSpPr>
            <p:cNvPr id="43" name="Google Shape;43;p2"/>
            <p:cNvSpPr/>
            <p:nvPr/>
          </p:nvSpPr>
          <p:spPr>
            <a:xfrm>
              <a:off x="6649025" y="3491925"/>
              <a:ext cx="141725" cy="336375"/>
            </a:xfrm>
            <a:custGeom>
              <a:avLst/>
              <a:gdLst/>
              <a:ahLst/>
              <a:cxnLst/>
              <a:rect l="l" t="t" r="r" b="b"/>
              <a:pathLst>
                <a:path w="5669" h="13455" fill="none" extrusionOk="0">
                  <a:moveTo>
                    <a:pt x="3608" y="155"/>
                  </a:moveTo>
                  <a:cubicBezTo>
                    <a:pt x="3216" y="775"/>
                    <a:pt x="2513" y="1572"/>
                    <a:pt x="2334" y="1906"/>
                  </a:cubicBezTo>
                  <a:cubicBezTo>
                    <a:pt x="1751" y="2965"/>
                    <a:pt x="1334" y="4049"/>
                    <a:pt x="1049" y="5227"/>
                  </a:cubicBezTo>
                  <a:cubicBezTo>
                    <a:pt x="453" y="7799"/>
                    <a:pt x="310" y="10502"/>
                    <a:pt x="25" y="13121"/>
                  </a:cubicBezTo>
                  <a:cubicBezTo>
                    <a:pt x="1" y="13300"/>
                    <a:pt x="239" y="13455"/>
                    <a:pt x="382" y="13312"/>
                  </a:cubicBezTo>
                  <a:cubicBezTo>
                    <a:pt x="3954" y="9871"/>
                    <a:pt x="5668" y="4870"/>
                    <a:pt x="4775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558850" y="3261850"/>
              <a:ext cx="198250" cy="196175"/>
            </a:xfrm>
            <a:custGeom>
              <a:avLst/>
              <a:gdLst/>
              <a:ahLst/>
              <a:cxnLst/>
              <a:rect l="l" t="t" r="r" b="b"/>
              <a:pathLst>
                <a:path w="7930" h="7847" fill="none" extrusionOk="0">
                  <a:moveTo>
                    <a:pt x="7930" y="7727"/>
                  </a:moveTo>
                  <a:cubicBezTo>
                    <a:pt x="7132" y="3893"/>
                    <a:pt x="4108" y="905"/>
                    <a:pt x="286" y="36"/>
                  </a:cubicBezTo>
                  <a:cubicBezTo>
                    <a:pt x="119" y="0"/>
                    <a:pt x="0" y="203"/>
                    <a:pt x="60" y="345"/>
                  </a:cubicBezTo>
                  <a:cubicBezTo>
                    <a:pt x="846" y="2215"/>
                    <a:pt x="1929" y="3917"/>
                    <a:pt x="3346" y="5382"/>
                  </a:cubicBezTo>
                  <a:cubicBezTo>
                    <a:pt x="4001" y="6048"/>
                    <a:pt x="4715" y="6656"/>
                    <a:pt x="5477" y="7191"/>
                  </a:cubicBezTo>
                  <a:cubicBezTo>
                    <a:pt x="5703" y="7346"/>
                    <a:pt x="6203" y="7584"/>
                    <a:pt x="6644" y="784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483825" y="3511575"/>
              <a:ext cx="154525" cy="415550"/>
            </a:xfrm>
            <a:custGeom>
              <a:avLst/>
              <a:gdLst/>
              <a:ahLst/>
              <a:cxnLst/>
              <a:rect l="l" t="t" r="r" b="b"/>
              <a:pathLst>
                <a:path w="6181" h="16622" fill="none" extrusionOk="0">
                  <a:moveTo>
                    <a:pt x="3144" y="239"/>
                  </a:moveTo>
                  <a:cubicBezTo>
                    <a:pt x="2192" y="2310"/>
                    <a:pt x="1453" y="4168"/>
                    <a:pt x="1180" y="6466"/>
                  </a:cubicBezTo>
                  <a:cubicBezTo>
                    <a:pt x="799" y="9728"/>
                    <a:pt x="953" y="13002"/>
                    <a:pt x="72" y="16193"/>
                  </a:cubicBezTo>
                  <a:cubicBezTo>
                    <a:pt x="1" y="16443"/>
                    <a:pt x="287" y="16622"/>
                    <a:pt x="477" y="16419"/>
                  </a:cubicBezTo>
                  <a:cubicBezTo>
                    <a:pt x="4525" y="12014"/>
                    <a:pt x="6180" y="5787"/>
                    <a:pt x="4740" y="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59425" y="3254400"/>
              <a:ext cx="239625" cy="227125"/>
            </a:xfrm>
            <a:custGeom>
              <a:avLst/>
              <a:gdLst/>
              <a:ahLst/>
              <a:cxnLst/>
              <a:rect l="l" t="t" r="r" b="b"/>
              <a:pathLst>
                <a:path w="9585" h="9085" fill="none" extrusionOk="0">
                  <a:moveTo>
                    <a:pt x="9585" y="8823"/>
                  </a:moveTo>
                  <a:cubicBezTo>
                    <a:pt x="8751" y="4191"/>
                    <a:pt x="4274" y="1905"/>
                    <a:pt x="369" y="96"/>
                  </a:cubicBezTo>
                  <a:cubicBezTo>
                    <a:pt x="191" y="0"/>
                    <a:pt x="0" y="215"/>
                    <a:pt x="71" y="393"/>
                  </a:cubicBezTo>
                  <a:cubicBezTo>
                    <a:pt x="1107" y="2632"/>
                    <a:pt x="2488" y="4668"/>
                    <a:pt x="4227" y="6418"/>
                  </a:cubicBezTo>
                  <a:cubicBezTo>
                    <a:pt x="4977" y="7168"/>
                    <a:pt x="5786" y="7870"/>
                    <a:pt x="6644" y="8490"/>
                  </a:cubicBezTo>
                  <a:cubicBezTo>
                    <a:pt x="6941" y="8704"/>
                    <a:pt x="7275" y="8883"/>
                    <a:pt x="7584" y="9085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333525" y="3541350"/>
              <a:ext cx="131875" cy="490550"/>
            </a:xfrm>
            <a:custGeom>
              <a:avLst/>
              <a:gdLst/>
              <a:ahLst/>
              <a:cxnLst/>
              <a:rect l="l" t="t" r="r" b="b"/>
              <a:pathLst>
                <a:path w="5275" h="19622" fill="none" extrusionOk="0">
                  <a:moveTo>
                    <a:pt x="2882" y="298"/>
                  </a:moveTo>
                  <a:cubicBezTo>
                    <a:pt x="1608" y="2727"/>
                    <a:pt x="834" y="5370"/>
                    <a:pt x="691" y="8132"/>
                  </a:cubicBezTo>
                  <a:cubicBezTo>
                    <a:pt x="512" y="11859"/>
                    <a:pt x="1393" y="15621"/>
                    <a:pt x="72" y="19229"/>
                  </a:cubicBezTo>
                  <a:cubicBezTo>
                    <a:pt x="0" y="19407"/>
                    <a:pt x="238" y="19622"/>
                    <a:pt x="393" y="19467"/>
                  </a:cubicBezTo>
                  <a:cubicBezTo>
                    <a:pt x="2882" y="17097"/>
                    <a:pt x="4275" y="13966"/>
                    <a:pt x="4763" y="10597"/>
                  </a:cubicBezTo>
                  <a:cubicBezTo>
                    <a:pt x="5227" y="7370"/>
                    <a:pt x="5275" y="3119"/>
                    <a:pt x="3917" y="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143625" y="3223150"/>
              <a:ext cx="295000" cy="287850"/>
            </a:xfrm>
            <a:custGeom>
              <a:avLst/>
              <a:gdLst/>
              <a:ahLst/>
              <a:cxnLst/>
              <a:rect l="l" t="t" r="r" b="b"/>
              <a:pathLst>
                <a:path w="11800" h="11514" fill="none" extrusionOk="0">
                  <a:moveTo>
                    <a:pt x="11799" y="11168"/>
                  </a:moveTo>
                  <a:cubicBezTo>
                    <a:pt x="11597" y="8751"/>
                    <a:pt x="9549" y="6513"/>
                    <a:pt x="7941" y="4906"/>
                  </a:cubicBezTo>
                  <a:cubicBezTo>
                    <a:pt x="5786" y="2751"/>
                    <a:pt x="3191" y="1119"/>
                    <a:pt x="345" y="60"/>
                  </a:cubicBezTo>
                  <a:cubicBezTo>
                    <a:pt x="191" y="0"/>
                    <a:pt x="0" y="167"/>
                    <a:pt x="83" y="334"/>
                  </a:cubicBezTo>
                  <a:cubicBezTo>
                    <a:pt x="2465" y="4799"/>
                    <a:pt x="5810" y="8704"/>
                    <a:pt x="10013" y="1151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98675" y="3577350"/>
              <a:ext cx="161050" cy="567350"/>
            </a:xfrm>
            <a:custGeom>
              <a:avLst/>
              <a:gdLst/>
              <a:ahLst/>
              <a:cxnLst/>
              <a:rect l="l" t="t" r="r" b="b"/>
              <a:pathLst>
                <a:path w="6442" h="22694" fill="none" extrusionOk="0">
                  <a:moveTo>
                    <a:pt x="1858" y="370"/>
                  </a:moveTo>
                  <a:cubicBezTo>
                    <a:pt x="1799" y="572"/>
                    <a:pt x="1715" y="810"/>
                    <a:pt x="1608" y="1108"/>
                  </a:cubicBezTo>
                  <a:cubicBezTo>
                    <a:pt x="1275" y="2060"/>
                    <a:pt x="965" y="3013"/>
                    <a:pt x="715" y="3989"/>
                  </a:cubicBezTo>
                  <a:cubicBezTo>
                    <a:pt x="251" y="5763"/>
                    <a:pt x="1" y="7561"/>
                    <a:pt x="13" y="9395"/>
                  </a:cubicBezTo>
                  <a:cubicBezTo>
                    <a:pt x="48" y="13729"/>
                    <a:pt x="1227" y="18003"/>
                    <a:pt x="239" y="22313"/>
                  </a:cubicBezTo>
                  <a:cubicBezTo>
                    <a:pt x="167" y="22575"/>
                    <a:pt x="560" y="22694"/>
                    <a:pt x="703" y="22503"/>
                  </a:cubicBezTo>
                  <a:cubicBezTo>
                    <a:pt x="5418" y="16026"/>
                    <a:pt x="6442" y="7323"/>
                    <a:pt x="3239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10825" y="3257075"/>
              <a:ext cx="452175" cy="298275"/>
            </a:xfrm>
            <a:custGeom>
              <a:avLst/>
              <a:gdLst/>
              <a:ahLst/>
              <a:cxnLst/>
              <a:rect l="l" t="t" r="r" b="b"/>
              <a:pathLst>
                <a:path w="18087" h="11931" fill="none" extrusionOk="0">
                  <a:moveTo>
                    <a:pt x="18086" y="11562"/>
                  </a:moveTo>
                  <a:cubicBezTo>
                    <a:pt x="13574" y="5966"/>
                    <a:pt x="7418" y="1953"/>
                    <a:pt x="465" y="72"/>
                  </a:cubicBezTo>
                  <a:cubicBezTo>
                    <a:pt x="203" y="1"/>
                    <a:pt x="1" y="251"/>
                    <a:pt x="156" y="489"/>
                  </a:cubicBezTo>
                  <a:cubicBezTo>
                    <a:pt x="4001" y="6239"/>
                    <a:pt x="10562" y="8930"/>
                    <a:pt x="16515" y="1193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48650" y="3619925"/>
              <a:ext cx="153325" cy="624200"/>
            </a:xfrm>
            <a:custGeom>
              <a:avLst/>
              <a:gdLst/>
              <a:ahLst/>
              <a:cxnLst/>
              <a:rect l="l" t="t" r="r" b="b"/>
              <a:pathLst>
                <a:path w="6133" h="24968" fill="none" extrusionOk="0">
                  <a:moveTo>
                    <a:pt x="1084" y="858"/>
                  </a:moveTo>
                  <a:cubicBezTo>
                    <a:pt x="1" y="3298"/>
                    <a:pt x="132" y="6168"/>
                    <a:pt x="561" y="8847"/>
                  </a:cubicBezTo>
                  <a:cubicBezTo>
                    <a:pt x="1001" y="11502"/>
                    <a:pt x="1537" y="14073"/>
                    <a:pt x="1453" y="16776"/>
                  </a:cubicBezTo>
                  <a:cubicBezTo>
                    <a:pt x="1370" y="19407"/>
                    <a:pt x="906" y="22003"/>
                    <a:pt x="453" y="24587"/>
                  </a:cubicBezTo>
                  <a:cubicBezTo>
                    <a:pt x="394" y="24920"/>
                    <a:pt x="846" y="24968"/>
                    <a:pt x="989" y="24718"/>
                  </a:cubicBezTo>
                  <a:cubicBezTo>
                    <a:pt x="5121" y="17193"/>
                    <a:pt x="6133" y="8180"/>
                    <a:pt x="3561" y="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29275" y="3308275"/>
              <a:ext cx="499475" cy="284875"/>
            </a:xfrm>
            <a:custGeom>
              <a:avLst/>
              <a:gdLst/>
              <a:ahLst/>
              <a:cxnLst/>
              <a:rect l="l" t="t" r="r" b="b"/>
              <a:pathLst>
                <a:path w="19979" h="11395" fill="none" extrusionOk="0">
                  <a:moveTo>
                    <a:pt x="19979" y="11109"/>
                  </a:moveTo>
                  <a:cubicBezTo>
                    <a:pt x="19931" y="11061"/>
                    <a:pt x="19895" y="11026"/>
                    <a:pt x="19848" y="10978"/>
                  </a:cubicBezTo>
                  <a:cubicBezTo>
                    <a:pt x="19848" y="10966"/>
                    <a:pt x="19836" y="10954"/>
                    <a:pt x="19824" y="10954"/>
                  </a:cubicBezTo>
                  <a:cubicBezTo>
                    <a:pt x="14621" y="5477"/>
                    <a:pt x="7441" y="2691"/>
                    <a:pt x="500" y="96"/>
                  </a:cubicBezTo>
                  <a:cubicBezTo>
                    <a:pt x="274" y="0"/>
                    <a:pt x="0" y="298"/>
                    <a:pt x="191" y="501"/>
                  </a:cubicBezTo>
                  <a:cubicBezTo>
                    <a:pt x="5405" y="5823"/>
                    <a:pt x="11918" y="9645"/>
                    <a:pt x="19157" y="11395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52500" y="3750300"/>
              <a:ext cx="142900" cy="613475"/>
            </a:xfrm>
            <a:custGeom>
              <a:avLst/>
              <a:gdLst/>
              <a:ahLst/>
              <a:cxnLst/>
              <a:rect l="l" t="t" r="r" b="b"/>
              <a:pathLst>
                <a:path w="5716" h="24539" fill="none" extrusionOk="0">
                  <a:moveTo>
                    <a:pt x="1274" y="810"/>
                  </a:moveTo>
                  <a:cubicBezTo>
                    <a:pt x="0" y="3679"/>
                    <a:pt x="500" y="7549"/>
                    <a:pt x="655" y="10513"/>
                  </a:cubicBezTo>
                  <a:cubicBezTo>
                    <a:pt x="917" y="15145"/>
                    <a:pt x="1691" y="19729"/>
                    <a:pt x="2917" y="24217"/>
                  </a:cubicBezTo>
                  <a:cubicBezTo>
                    <a:pt x="2977" y="24432"/>
                    <a:pt x="3322" y="24539"/>
                    <a:pt x="3417" y="24265"/>
                  </a:cubicBezTo>
                  <a:cubicBezTo>
                    <a:pt x="4989" y="19776"/>
                    <a:pt x="5715" y="15050"/>
                    <a:pt x="5465" y="10287"/>
                  </a:cubicBezTo>
                  <a:cubicBezTo>
                    <a:pt x="5334" y="7751"/>
                    <a:pt x="4953" y="5227"/>
                    <a:pt x="4263" y="2774"/>
                  </a:cubicBezTo>
                  <a:cubicBezTo>
                    <a:pt x="3977" y="1739"/>
                    <a:pt x="3655" y="715"/>
                    <a:pt x="2917" y="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326250" y="3602950"/>
              <a:ext cx="493525" cy="139925"/>
            </a:xfrm>
            <a:custGeom>
              <a:avLst/>
              <a:gdLst/>
              <a:ahLst/>
              <a:cxnLst/>
              <a:rect l="l" t="t" r="r" b="b"/>
              <a:pathLst>
                <a:path w="19741" h="5597" fill="none" extrusionOk="0">
                  <a:moveTo>
                    <a:pt x="19741" y="4561"/>
                  </a:moveTo>
                  <a:cubicBezTo>
                    <a:pt x="19289" y="3965"/>
                    <a:pt x="18538" y="3442"/>
                    <a:pt x="18098" y="3108"/>
                  </a:cubicBezTo>
                  <a:cubicBezTo>
                    <a:pt x="16800" y="2156"/>
                    <a:pt x="15288" y="1548"/>
                    <a:pt x="13740" y="1132"/>
                  </a:cubicBezTo>
                  <a:cubicBezTo>
                    <a:pt x="9454" y="1"/>
                    <a:pt x="4811" y="167"/>
                    <a:pt x="417" y="239"/>
                  </a:cubicBezTo>
                  <a:cubicBezTo>
                    <a:pt x="215" y="239"/>
                    <a:pt x="0" y="536"/>
                    <a:pt x="250" y="679"/>
                  </a:cubicBezTo>
                  <a:cubicBezTo>
                    <a:pt x="5751" y="3799"/>
                    <a:pt x="12085" y="5597"/>
                    <a:pt x="18431" y="5335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915025" y="3674975"/>
              <a:ext cx="132775" cy="627500"/>
            </a:xfrm>
            <a:custGeom>
              <a:avLst/>
              <a:gdLst/>
              <a:ahLst/>
              <a:cxnLst/>
              <a:rect l="l" t="t" r="r" b="b"/>
              <a:pathLst>
                <a:path w="5311" h="25100" fill="none" extrusionOk="0">
                  <a:moveTo>
                    <a:pt x="1774" y="477"/>
                  </a:moveTo>
                  <a:cubicBezTo>
                    <a:pt x="441" y="3870"/>
                    <a:pt x="0" y="7478"/>
                    <a:pt x="488" y="11121"/>
                  </a:cubicBezTo>
                  <a:cubicBezTo>
                    <a:pt x="762" y="13193"/>
                    <a:pt x="1250" y="15253"/>
                    <a:pt x="1441" y="17348"/>
                  </a:cubicBezTo>
                  <a:cubicBezTo>
                    <a:pt x="1667" y="19825"/>
                    <a:pt x="1512" y="22301"/>
                    <a:pt x="1060" y="24742"/>
                  </a:cubicBezTo>
                  <a:cubicBezTo>
                    <a:pt x="1012" y="25016"/>
                    <a:pt x="1417" y="25099"/>
                    <a:pt x="1512" y="24849"/>
                  </a:cubicBezTo>
                  <a:cubicBezTo>
                    <a:pt x="4715" y="16979"/>
                    <a:pt x="5310" y="8169"/>
                    <a:pt x="2953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448575" y="3455625"/>
              <a:ext cx="537300" cy="202725"/>
            </a:xfrm>
            <a:custGeom>
              <a:avLst/>
              <a:gdLst/>
              <a:ahLst/>
              <a:cxnLst/>
              <a:rect l="l" t="t" r="r" b="b"/>
              <a:pathLst>
                <a:path w="21492" h="8109" fill="none" extrusionOk="0">
                  <a:moveTo>
                    <a:pt x="21492" y="7334"/>
                  </a:moveTo>
                  <a:cubicBezTo>
                    <a:pt x="21158" y="6251"/>
                    <a:pt x="20099" y="5477"/>
                    <a:pt x="19182" y="4810"/>
                  </a:cubicBezTo>
                  <a:cubicBezTo>
                    <a:pt x="17598" y="3631"/>
                    <a:pt x="15801" y="2750"/>
                    <a:pt x="13943" y="2084"/>
                  </a:cubicBezTo>
                  <a:cubicBezTo>
                    <a:pt x="9597" y="536"/>
                    <a:pt x="4954" y="274"/>
                    <a:pt x="394" y="12"/>
                  </a:cubicBezTo>
                  <a:cubicBezTo>
                    <a:pt x="168" y="0"/>
                    <a:pt x="1" y="310"/>
                    <a:pt x="215" y="453"/>
                  </a:cubicBezTo>
                  <a:cubicBezTo>
                    <a:pt x="6133" y="4191"/>
                    <a:pt x="12800" y="6989"/>
                    <a:pt x="19730" y="810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564675" y="3828575"/>
              <a:ext cx="167900" cy="669150"/>
            </a:xfrm>
            <a:custGeom>
              <a:avLst/>
              <a:gdLst/>
              <a:ahLst/>
              <a:cxnLst/>
              <a:rect l="l" t="t" r="r" b="b"/>
              <a:pathLst>
                <a:path w="6716" h="26766" fill="none" extrusionOk="0">
                  <a:moveTo>
                    <a:pt x="3191" y="989"/>
                  </a:moveTo>
                  <a:cubicBezTo>
                    <a:pt x="0" y="8978"/>
                    <a:pt x="2894" y="17991"/>
                    <a:pt x="1739" y="26349"/>
                  </a:cubicBezTo>
                  <a:cubicBezTo>
                    <a:pt x="1715" y="26587"/>
                    <a:pt x="2072" y="26766"/>
                    <a:pt x="2203" y="26540"/>
                  </a:cubicBezTo>
                  <a:cubicBezTo>
                    <a:pt x="6715" y="18586"/>
                    <a:pt x="6489" y="8740"/>
                    <a:pt x="4763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178325" y="3729450"/>
              <a:ext cx="501850" cy="142600"/>
            </a:xfrm>
            <a:custGeom>
              <a:avLst/>
              <a:gdLst/>
              <a:ahLst/>
              <a:cxnLst/>
              <a:rect l="l" t="t" r="r" b="b"/>
              <a:pathLst>
                <a:path w="20074" h="5704" fill="none" extrusionOk="0">
                  <a:moveTo>
                    <a:pt x="20074" y="2846"/>
                  </a:moveTo>
                  <a:cubicBezTo>
                    <a:pt x="18050" y="644"/>
                    <a:pt x="15181" y="1"/>
                    <a:pt x="12275" y="37"/>
                  </a:cubicBezTo>
                  <a:cubicBezTo>
                    <a:pt x="8275" y="96"/>
                    <a:pt x="4239" y="763"/>
                    <a:pt x="262" y="1180"/>
                  </a:cubicBezTo>
                  <a:cubicBezTo>
                    <a:pt x="48" y="1203"/>
                    <a:pt x="0" y="1561"/>
                    <a:pt x="214" y="1632"/>
                  </a:cubicBezTo>
                  <a:cubicBezTo>
                    <a:pt x="6322" y="3549"/>
                    <a:pt x="13204" y="5704"/>
                    <a:pt x="19467" y="3239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441450" y="3925025"/>
              <a:ext cx="166700" cy="621225"/>
            </a:xfrm>
            <a:custGeom>
              <a:avLst/>
              <a:gdLst/>
              <a:ahLst/>
              <a:cxnLst/>
              <a:rect l="l" t="t" r="r" b="b"/>
              <a:pathLst>
                <a:path w="6668" h="24849" fill="none" extrusionOk="0">
                  <a:moveTo>
                    <a:pt x="2834" y="929"/>
                  </a:moveTo>
                  <a:cubicBezTo>
                    <a:pt x="1608" y="4132"/>
                    <a:pt x="2381" y="7965"/>
                    <a:pt x="2239" y="11287"/>
                  </a:cubicBezTo>
                  <a:cubicBezTo>
                    <a:pt x="2060" y="15716"/>
                    <a:pt x="1322" y="20098"/>
                    <a:pt x="84" y="24348"/>
                  </a:cubicBezTo>
                  <a:cubicBezTo>
                    <a:pt x="0" y="24670"/>
                    <a:pt x="429" y="24848"/>
                    <a:pt x="572" y="24539"/>
                  </a:cubicBezTo>
                  <a:cubicBezTo>
                    <a:pt x="4191" y="17181"/>
                    <a:pt x="6668" y="8073"/>
                    <a:pt x="4001" y="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077700" y="3817275"/>
              <a:ext cx="449800" cy="165800"/>
            </a:xfrm>
            <a:custGeom>
              <a:avLst/>
              <a:gdLst/>
              <a:ahLst/>
              <a:cxnLst/>
              <a:rect l="l" t="t" r="r" b="b"/>
              <a:pathLst>
                <a:path w="17992" h="6632" fill="none" extrusionOk="0">
                  <a:moveTo>
                    <a:pt x="17991" y="3762"/>
                  </a:moveTo>
                  <a:cubicBezTo>
                    <a:pt x="12967" y="0"/>
                    <a:pt x="5597" y="3322"/>
                    <a:pt x="286" y="4786"/>
                  </a:cubicBezTo>
                  <a:cubicBezTo>
                    <a:pt x="84" y="4834"/>
                    <a:pt x="1" y="5156"/>
                    <a:pt x="239" y="5239"/>
                  </a:cubicBezTo>
                  <a:cubicBezTo>
                    <a:pt x="2989" y="6168"/>
                    <a:pt x="5835" y="6632"/>
                    <a:pt x="8740" y="6549"/>
                  </a:cubicBezTo>
                  <a:cubicBezTo>
                    <a:pt x="10252" y="6513"/>
                    <a:pt x="11764" y="6322"/>
                    <a:pt x="13240" y="5977"/>
                  </a:cubicBezTo>
                  <a:cubicBezTo>
                    <a:pt x="14455" y="5703"/>
                    <a:pt x="15610" y="5215"/>
                    <a:pt x="16777" y="481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92575" y="3975325"/>
              <a:ext cx="462000" cy="589075"/>
            </a:xfrm>
            <a:custGeom>
              <a:avLst/>
              <a:gdLst/>
              <a:ahLst/>
              <a:cxnLst/>
              <a:rect l="l" t="t" r="r" b="b"/>
              <a:pathLst>
                <a:path w="18480" h="23563" fill="none" extrusionOk="0">
                  <a:moveTo>
                    <a:pt x="17908" y="393"/>
                  </a:moveTo>
                  <a:cubicBezTo>
                    <a:pt x="14836" y="0"/>
                    <a:pt x="11716" y="346"/>
                    <a:pt x="8799" y="1393"/>
                  </a:cubicBezTo>
                  <a:cubicBezTo>
                    <a:pt x="7442" y="1870"/>
                    <a:pt x="6120" y="2513"/>
                    <a:pt x="4906" y="3286"/>
                  </a:cubicBezTo>
                  <a:cubicBezTo>
                    <a:pt x="3370" y="4263"/>
                    <a:pt x="2048" y="5561"/>
                    <a:pt x="286" y="6096"/>
                  </a:cubicBezTo>
                  <a:cubicBezTo>
                    <a:pt x="1" y="6192"/>
                    <a:pt x="179" y="6573"/>
                    <a:pt x="417" y="6561"/>
                  </a:cubicBezTo>
                  <a:cubicBezTo>
                    <a:pt x="6073" y="6382"/>
                    <a:pt x="12288" y="4799"/>
                    <a:pt x="16931" y="1381"/>
                  </a:cubicBezTo>
                  <a:cubicBezTo>
                    <a:pt x="12490" y="7787"/>
                    <a:pt x="13443" y="16205"/>
                    <a:pt x="10157" y="23122"/>
                  </a:cubicBezTo>
                  <a:cubicBezTo>
                    <a:pt x="10026" y="23372"/>
                    <a:pt x="10407" y="23563"/>
                    <a:pt x="10561" y="23360"/>
                  </a:cubicBezTo>
                  <a:cubicBezTo>
                    <a:pt x="15407" y="17062"/>
                    <a:pt x="18479" y="9001"/>
                    <a:pt x="18217" y="989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46725" y="4058075"/>
              <a:ext cx="418550" cy="483400"/>
            </a:xfrm>
            <a:custGeom>
              <a:avLst/>
              <a:gdLst/>
              <a:ahLst/>
              <a:cxnLst/>
              <a:rect l="l" t="t" r="r" b="b"/>
              <a:pathLst>
                <a:path w="16742" h="19336" fill="none" extrusionOk="0">
                  <a:moveTo>
                    <a:pt x="16741" y="167"/>
                  </a:moveTo>
                  <a:cubicBezTo>
                    <a:pt x="16694" y="60"/>
                    <a:pt x="16574" y="0"/>
                    <a:pt x="16444" y="48"/>
                  </a:cubicBezTo>
                  <a:cubicBezTo>
                    <a:pt x="12729" y="1524"/>
                    <a:pt x="9490" y="4108"/>
                    <a:pt x="7228" y="7406"/>
                  </a:cubicBezTo>
                  <a:cubicBezTo>
                    <a:pt x="4680" y="11121"/>
                    <a:pt x="3263" y="15502"/>
                    <a:pt x="168" y="18848"/>
                  </a:cubicBezTo>
                  <a:cubicBezTo>
                    <a:pt x="1" y="19038"/>
                    <a:pt x="263" y="19336"/>
                    <a:pt x="477" y="19229"/>
                  </a:cubicBezTo>
                  <a:cubicBezTo>
                    <a:pt x="7871" y="15526"/>
                    <a:pt x="14277" y="8787"/>
                    <a:pt x="16705" y="76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308675" y="3436850"/>
              <a:ext cx="1739825" cy="694475"/>
            </a:xfrm>
            <a:custGeom>
              <a:avLst/>
              <a:gdLst/>
              <a:ahLst/>
              <a:cxnLst/>
              <a:rect l="l" t="t" r="r" b="b"/>
              <a:pathLst>
                <a:path w="69593" h="27779" fill="none" extrusionOk="0">
                  <a:moveTo>
                    <a:pt x="57187" y="2323"/>
                  </a:moveTo>
                  <a:cubicBezTo>
                    <a:pt x="58234" y="2216"/>
                    <a:pt x="59294" y="2108"/>
                    <a:pt x="60342" y="2025"/>
                  </a:cubicBezTo>
                  <a:cubicBezTo>
                    <a:pt x="63140" y="1799"/>
                    <a:pt x="66093" y="1954"/>
                    <a:pt x="68843" y="1406"/>
                  </a:cubicBezTo>
                  <a:cubicBezTo>
                    <a:pt x="69533" y="1275"/>
                    <a:pt x="69593" y="120"/>
                    <a:pt x="68819" y="108"/>
                  </a:cubicBezTo>
                  <a:cubicBezTo>
                    <a:pt x="63771" y="1"/>
                    <a:pt x="58556" y="608"/>
                    <a:pt x="53567" y="1251"/>
                  </a:cubicBezTo>
                  <a:cubicBezTo>
                    <a:pt x="48233" y="1942"/>
                    <a:pt x="42923" y="2978"/>
                    <a:pt x="37744" y="4430"/>
                  </a:cubicBezTo>
                  <a:cubicBezTo>
                    <a:pt x="28445" y="7038"/>
                    <a:pt x="19622" y="10990"/>
                    <a:pt x="11776" y="16646"/>
                  </a:cubicBezTo>
                  <a:cubicBezTo>
                    <a:pt x="7454" y="19765"/>
                    <a:pt x="3513" y="23516"/>
                    <a:pt x="72" y="27588"/>
                  </a:cubicBezTo>
                  <a:cubicBezTo>
                    <a:pt x="1" y="27671"/>
                    <a:pt x="144" y="27778"/>
                    <a:pt x="215" y="27695"/>
                  </a:cubicBezTo>
                  <a:cubicBezTo>
                    <a:pt x="13515" y="13336"/>
                    <a:pt x="32660" y="5728"/>
                    <a:pt x="51722" y="2989"/>
                  </a:cubicBezTo>
                  <a:cubicBezTo>
                    <a:pt x="53531" y="2727"/>
                    <a:pt x="55365" y="2501"/>
                    <a:pt x="57187" y="232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8"/>
          <p:cNvSpPr/>
          <p:nvPr/>
        </p:nvSpPr>
        <p:spPr>
          <a:xfrm rot="10800000" flipH="1">
            <a:off x="7784875" y="167751"/>
            <a:ext cx="1274661" cy="743224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8"/>
          <p:cNvSpPr/>
          <p:nvPr/>
        </p:nvSpPr>
        <p:spPr>
          <a:xfrm>
            <a:off x="7598250" y="0"/>
            <a:ext cx="1545750" cy="1658550"/>
          </a:xfrm>
          <a:custGeom>
            <a:avLst/>
            <a:gdLst/>
            <a:ahLst/>
            <a:cxnLst/>
            <a:rect l="l" t="t" r="r" b="b"/>
            <a:pathLst>
              <a:path w="61830" h="66342" extrusionOk="0">
                <a:moveTo>
                  <a:pt x="1" y="0"/>
                </a:moveTo>
                <a:lnTo>
                  <a:pt x="1" y="2417"/>
                </a:lnTo>
                <a:cubicBezTo>
                  <a:pt x="382" y="7227"/>
                  <a:pt x="822" y="12204"/>
                  <a:pt x="3073" y="16478"/>
                </a:cubicBezTo>
                <a:cubicBezTo>
                  <a:pt x="5152" y="20428"/>
                  <a:pt x="9213" y="23665"/>
                  <a:pt x="13603" y="23665"/>
                </a:cubicBezTo>
                <a:cubicBezTo>
                  <a:pt x="13965" y="23665"/>
                  <a:pt x="14328" y="23643"/>
                  <a:pt x="14693" y="23598"/>
                </a:cubicBezTo>
                <a:cubicBezTo>
                  <a:pt x="19122" y="23050"/>
                  <a:pt x="22420" y="19419"/>
                  <a:pt x="25849" y="16573"/>
                </a:cubicBezTo>
                <a:cubicBezTo>
                  <a:pt x="28261" y="14579"/>
                  <a:pt x="31449" y="12878"/>
                  <a:pt x="34428" y="12878"/>
                </a:cubicBezTo>
                <a:cubicBezTo>
                  <a:pt x="35701" y="12878"/>
                  <a:pt x="36934" y="13188"/>
                  <a:pt x="38053" y="13918"/>
                </a:cubicBezTo>
                <a:cubicBezTo>
                  <a:pt x="41625" y="16252"/>
                  <a:pt x="41792" y="21360"/>
                  <a:pt x="41280" y="25586"/>
                </a:cubicBezTo>
                <a:cubicBezTo>
                  <a:pt x="40768" y="29825"/>
                  <a:pt x="40161" y="34671"/>
                  <a:pt x="42994" y="37850"/>
                </a:cubicBezTo>
                <a:cubicBezTo>
                  <a:pt x="45340" y="40469"/>
                  <a:pt x="49448" y="41148"/>
                  <a:pt x="51412" y="44053"/>
                </a:cubicBezTo>
                <a:cubicBezTo>
                  <a:pt x="53305" y="46851"/>
                  <a:pt x="52507" y="50590"/>
                  <a:pt x="52793" y="53959"/>
                </a:cubicBezTo>
                <a:cubicBezTo>
                  <a:pt x="53234" y="59317"/>
                  <a:pt x="56865" y="64282"/>
                  <a:pt x="61830" y="66341"/>
                </a:cubicBezTo>
                <a:lnTo>
                  <a:pt x="61830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8"/>
          <p:cNvSpPr/>
          <p:nvPr/>
        </p:nvSpPr>
        <p:spPr>
          <a:xfrm rot="10800000">
            <a:off x="-11987" y="-7292"/>
            <a:ext cx="677475" cy="2589050"/>
          </a:xfrm>
          <a:custGeom>
            <a:avLst/>
            <a:gdLst/>
            <a:ahLst/>
            <a:cxnLst/>
            <a:rect l="l" t="t" r="r" b="b"/>
            <a:pathLst>
              <a:path w="27099" h="103562" extrusionOk="0">
                <a:moveTo>
                  <a:pt x="27099" y="1"/>
                </a:moveTo>
                <a:cubicBezTo>
                  <a:pt x="21753" y="1775"/>
                  <a:pt x="18860" y="7811"/>
                  <a:pt x="18669" y="13443"/>
                </a:cubicBezTo>
                <a:cubicBezTo>
                  <a:pt x="18479" y="19074"/>
                  <a:pt x="20336" y="24539"/>
                  <a:pt x="21551" y="30040"/>
                </a:cubicBezTo>
                <a:cubicBezTo>
                  <a:pt x="22765" y="35541"/>
                  <a:pt x="23277" y="41601"/>
                  <a:pt x="20586" y="46542"/>
                </a:cubicBezTo>
                <a:cubicBezTo>
                  <a:pt x="19003" y="49471"/>
                  <a:pt x="16431" y="51757"/>
                  <a:pt x="14740" y="54626"/>
                </a:cubicBezTo>
                <a:cubicBezTo>
                  <a:pt x="12526" y="58377"/>
                  <a:pt x="11978" y="63068"/>
                  <a:pt x="13276" y="67223"/>
                </a:cubicBezTo>
                <a:cubicBezTo>
                  <a:pt x="14312" y="70581"/>
                  <a:pt x="16514" y="73843"/>
                  <a:pt x="15860" y="77296"/>
                </a:cubicBezTo>
                <a:cubicBezTo>
                  <a:pt x="15062" y="81558"/>
                  <a:pt x="10490" y="83749"/>
                  <a:pt x="7227" y="86595"/>
                </a:cubicBezTo>
                <a:cubicBezTo>
                  <a:pt x="2465" y="90714"/>
                  <a:pt x="0" y="97334"/>
                  <a:pt x="893" y="103561"/>
                </a:cubicBezTo>
                <a:lnTo>
                  <a:pt x="27099" y="103561"/>
                </a:lnTo>
                <a:lnTo>
                  <a:pt x="27099" y="1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" name="Google Shape;535;p18"/>
          <p:cNvGrpSpPr/>
          <p:nvPr/>
        </p:nvGrpSpPr>
        <p:grpSpPr>
          <a:xfrm>
            <a:off x="72608" y="4329917"/>
            <a:ext cx="751864" cy="747525"/>
            <a:chOff x="72608" y="4329917"/>
            <a:chExt cx="751864" cy="747525"/>
          </a:xfrm>
        </p:grpSpPr>
        <p:sp>
          <p:nvSpPr>
            <p:cNvPr id="536" name="Google Shape;536;p18"/>
            <p:cNvSpPr/>
            <p:nvPr/>
          </p:nvSpPr>
          <p:spPr>
            <a:xfrm rot="-5937786" flipH="1">
              <a:off x="465448" y="4877564"/>
              <a:ext cx="187527" cy="185602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8"/>
            <p:cNvSpPr/>
            <p:nvPr/>
          </p:nvSpPr>
          <p:spPr>
            <a:xfrm rot="-5937786" flipH="1">
              <a:off x="576837" y="4593255"/>
              <a:ext cx="230403" cy="231803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8"/>
            <p:cNvSpPr/>
            <p:nvPr/>
          </p:nvSpPr>
          <p:spPr>
            <a:xfrm rot="-5937786" flipH="1">
              <a:off x="102447" y="4873239"/>
              <a:ext cx="156602" cy="194252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8"/>
            <p:cNvSpPr/>
            <p:nvPr/>
          </p:nvSpPr>
          <p:spPr>
            <a:xfrm rot="-5937786" flipH="1">
              <a:off x="139490" y="4344966"/>
              <a:ext cx="184627" cy="180377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 rot="-5937786" flipH="1">
              <a:off x="247650" y="4628888"/>
              <a:ext cx="158227" cy="160527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18"/>
          <p:cNvSpPr/>
          <p:nvPr/>
        </p:nvSpPr>
        <p:spPr>
          <a:xfrm rot="10800000" flipH="1">
            <a:off x="3934675" y="4770891"/>
            <a:ext cx="1274661" cy="1140509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0"/>
          <p:cNvSpPr/>
          <p:nvPr/>
        </p:nvSpPr>
        <p:spPr>
          <a:xfrm rot="10800000">
            <a:off x="-27300" y="-14708"/>
            <a:ext cx="721800" cy="13785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0"/>
          <p:cNvSpPr/>
          <p:nvPr/>
        </p:nvSpPr>
        <p:spPr>
          <a:xfrm rot="5400000">
            <a:off x="-795691" y="902580"/>
            <a:ext cx="2089671" cy="552911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0"/>
          <p:cNvSpPr/>
          <p:nvPr/>
        </p:nvSpPr>
        <p:spPr>
          <a:xfrm rot="-5400000" flipH="1">
            <a:off x="7686188" y="3674339"/>
            <a:ext cx="753149" cy="2188524"/>
          </a:xfrm>
          <a:custGeom>
            <a:avLst/>
            <a:gdLst/>
            <a:ahLst/>
            <a:cxnLst/>
            <a:rect l="l" t="t" r="r" b="b"/>
            <a:pathLst>
              <a:path w="27099" h="103562" extrusionOk="0">
                <a:moveTo>
                  <a:pt x="27099" y="1"/>
                </a:moveTo>
                <a:cubicBezTo>
                  <a:pt x="21753" y="1775"/>
                  <a:pt x="18860" y="7811"/>
                  <a:pt x="18669" y="13443"/>
                </a:cubicBezTo>
                <a:cubicBezTo>
                  <a:pt x="18479" y="19074"/>
                  <a:pt x="20336" y="24539"/>
                  <a:pt x="21551" y="30040"/>
                </a:cubicBezTo>
                <a:cubicBezTo>
                  <a:pt x="22765" y="35541"/>
                  <a:pt x="23277" y="41601"/>
                  <a:pt x="20586" y="46542"/>
                </a:cubicBezTo>
                <a:cubicBezTo>
                  <a:pt x="19003" y="49471"/>
                  <a:pt x="16431" y="51757"/>
                  <a:pt x="14740" y="54626"/>
                </a:cubicBezTo>
                <a:cubicBezTo>
                  <a:pt x="12526" y="58377"/>
                  <a:pt x="11978" y="63068"/>
                  <a:pt x="13276" y="67223"/>
                </a:cubicBezTo>
                <a:cubicBezTo>
                  <a:pt x="14312" y="70581"/>
                  <a:pt x="16514" y="73843"/>
                  <a:pt x="15860" y="77296"/>
                </a:cubicBezTo>
                <a:cubicBezTo>
                  <a:pt x="15062" y="81558"/>
                  <a:pt x="10490" y="83749"/>
                  <a:pt x="7227" y="86595"/>
                </a:cubicBezTo>
                <a:cubicBezTo>
                  <a:pt x="2465" y="90714"/>
                  <a:pt x="0" y="97334"/>
                  <a:pt x="893" y="103561"/>
                </a:cubicBezTo>
                <a:lnTo>
                  <a:pt x="27099" y="103561"/>
                </a:lnTo>
                <a:lnTo>
                  <a:pt x="270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0"/>
          <p:cNvSpPr/>
          <p:nvPr/>
        </p:nvSpPr>
        <p:spPr>
          <a:xfrm rot="10800000" flipH="1">
            <a:off x="8079656" y="4128373"/>
            <a:ext cx="553203" cy="494981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0"/>
          <p:cNvSpPr/>
          <p:nvPr/>
        </p:nvSpPr>
        <p:spPr>
          <a:xfrm rot="9039692" flipH="1">
            <a:off x="8267460" y="3809802"/>
            <a:ext cx="309473" cy="227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0"/>
          <p:cNvSpPr/>
          <p:nvPr/>
        </p:nvSpPr>
        <p:spPr>
          <a:xfrm rot="-9620968" flipH="1">
            <a:off x="8655321" y="4057406"/>
            <a:ext cx="237469" cy="174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20"/>
          <p:cNvGrpSpPr/>
          <p:nvPr/>
        </p:nvGrpSpPr>
        <p:grpSpPr>
          <a:xfrm rot="-5400000">
            <a:off x="7669375" y="-85537"/>
            <a:ext cx="1373725" cy="1575500"/>
            <a:chOff x="3306050" y="1157725"/>
            <a:chExt cx="1373725" cy="1575500"/>
          </a:xfrm>
        </p:grpSpPr>
        <p:sp>
          <p:nvSpPr>
            <p:cNvPr id="566" name="Google Shape;566;p20"/>
            <p:cNvSpPr/>
            <p:nvPr/>
          </p:nvSpPr>
          <p:spPr>
            <a:xfrm>
              <a:off x="3306050" y="1157725"/>
              <a:ext cx="1373725" cy="1575500"/>
            </a:xfrm>
            <a:custGeom>
              <a:avLst/>
              <a:gdLst/>
              <a:ahLst/>
              <a:cxnLst/>
              <a:rect l="l" t="t" r="r" b="b"/>
              <a:pathLst>
                <a:path w="54949" h="63020" fill="none" extrusionOk="0">
                  <a:moveTo>
                    <a:pt x="37636" y="44970"/>
                  </a:moveTo>
                  <a:cubicBezTo>
                    <a:pt x="41030" y="45791"/>
                    <a:pt x="43780" y="48030"/>
                    <a:pt x="47530" y="47256"/>
                  </a:cubicBezTo>
                  <a:cubicBezTo>
                    <a:pt x="50555" y="46637"/>
                    <a:pt x="53031" y="44494"/>
                    <a:pt x="53996" y="41553"/>
                  </a:cubicBezTo>
                  <a:cubicBezTo>
                    <a:pt x="54639" y="39576"/>
                    <a:pt x="54948" y="35183"/>
                    <a:pt x="52579" y="34088"/>
                  </a:cubicBezTo>
                  <a:cubicBezTo>
                    <a:pt x="51424" y="33552"/>
                    <a:pt x="50186" y="34218"/>
                    <a:pt x="49257" y="34873"/>
                  </a:cubicBezTo>
                  <a:cubicBezTo>
                    <a:pt x="48388" y="35469"/>
                    <a:pt x="47578" y="36123"/>
                    <a:pt x="46661" y="36635"/>
                  </a:cubicBezTo>
                  <a:cubicBezTo>
                    <a:pt x="46078" y="36981"/>
                    <a:pt x="45447" y="37326"/>
                    <a:pt x="44804" y="37552"/>
                  </a:cubicBezTo>
                  <a:cubicBezTo>
                    <a:pt x="44637" y="37612"/>
                    <a:pt x="44482" y="37659"/>
                    <a:pt x="44328" y="37719"/>
                  </a:cubicBezTo>
                  <a:cubicBezTo>
                    <a:pt x="43768" y="37909"/>
                    <a:pt x="43113" y="38052"/>
                    <a:pt x="42601" y="37659"/>
                  </a:cubicBezTo>
                  <a:cubicBezTo>
                    <a:pt x="42268" y="37397"/>
                    <a:pt x="42089" y="37005"/>
                    <a:pt x="41982" y="36612"/>
                  </a:cubicBezTo>
                  <a:cubicBezTo>
                    <a:pt x="41887" y="36266"/>
                    <a:pt x="41780" y="35862"/>
                    <a:pt x="41935" y="35528"/>
                  </a:cubicBezTo>
                  <a:cubicBezTo>
                    <a:pt x="42077" y="35219"/>
                    <a:pt x="42411" y="35052"/>
                    <a:pt x="42708" y="34921"/>
                  </a:cubicBezTo>
                  <a:cubicBezTo>
                    <a:pt x="43244" y="34683"/>
                    <a:pt x="43840" y="34540"/>
                    <a:pt x="44423" y="34397"/>
                  </a:cubicBezTo>
                  <a:cubicBezTo>
                    <a:pt x="45078" y="34254"/>
                    <a:pt x="45733" y="34135"/>
                    <a:pt x="46387" y="33992"/>
                  </a:cubicBezTo>
                  <a:cubicBezTo>
                    <a:pt x="46888" y="33897"/>
                    <a:pt x="47400" y="33790"/>
                    <a:pt x="47888" y="33623"/>
                  </a:cubicBezTo>
                  <a:cubicBezTo>
                    <a:pt x="49555" y="33052"/>
                    <a:pt x="51079" y="32099"/>
                    <a:pt x="52007" y="30575"/>
                  </a:cubicBezTo>
                  <a:cubicBezTo>
                    <a:pt x="54079" y="27170"/>
                    <a:pt x="52924" y="22598"/>
                    <a:pt x="50590" y="19657"/>
                  </a:cubicBezTo>
                  <a:cubicBezTo>
                    <a:pt x="49376" y="18133"/>
                    <a:pt x="45030" y="14026"/>
                    <a:pt x="43220" y="16788"/>
                  </a:cubicBezTo>
                  <a:cubicBezTo>
                    <a:pt x="42185" y="18383"/>
                    <a:pt x="42518" y="20979"/>
                    <a:pt x="42173" y="22777"/>
                  </a:cubicBezTo>
                  <a:cubicBezTo>
                    <a:pt x="41899" y="24193"/>
                    <a:pt x="41506" y="25598"/>
                    <a:pt x="40839" y="26872"/>
                  </a:cubicBezTo>
                  <a:cubicBezTo>
                    <a:pt x="40506" y="27527"/>
                    <a:pt x="40089" y="28158"/>
                    <a:pt x="39601" y="28718"/>
                  </a:cubicBezTo>
                  <a:cubicBezTo>
                    <a:pt x="39006" y="29408"/>
                    <a:pt x="37339" y="30694"/>
                    <a:pt x="36410" y="30039"/>
                  </a:cubicBezTo>
                  <a:cubicBezTo>
                    <a:pt x="36374" y="30004"/>
                    <a:pt x="36339" y="29980"/>
                    <a:pt x="36291" y="29932"/>
                  </a:cubicBezTo>
                  <a:lnTo>
                    <a:pt x="36291" y="29932"/>
                  </a:lnTo>
                  <a:cubicBezTo>
                    <a:pt x="34850" y="27277"/>
                    <a:pt x="37839" y="24420"/>
                    <a:pt x="39077" y="22229"/>
                  </a:cubicBezTo>
                  <a:cubicBezTo>
                    <a:pt x="40113" y="20419"/>
                    <a:pt x="40923" y="18431"/>
                    <a:pt x="41006" y="16323"/>
                  </a:cubicBezTo>
                  <a:cubicBezTo>
                    <a:pt x="41149" y="12942"/>
                    <a:pt x="39220" y="10442"/>
                    <a:pt x="36398" y="8811"/>
                  </a:cubicBezTo>
                  <a:cubicBezTo>
                    <a:pt x="34922" y="7965"/>
                    <a:pt x="30195" y="4965"/>
                    <a:pt x="29362" y="8025"/>
                  </a:cubicBezTo>
                  <a:cubicBezTo>
                    <a:pt x="29147" y="8811"/>
                    <a:pt x="29338" y="9680"/>
                    <a:pt x="29457" y="10454"/>
                  </a:cubicBezTo>
                  <a:cubicBezTo>
                    <a:pt x="29647" y="11716"/>
                    <a:pt x="29743" y="12918"/>
                    <a:pt x="29600" y="14192"/>
                  </a:cubicBezTo>
                  <a:cubicBezTo>
                    <a:pt x="29481" y="15347"/>
                    <a:pt x="29207" y="16478"/>
                    <a:pt x="28790" y="17562"/>
                  </a:cubicBezTo>
                  <a:cubicBezTo>
                    <a:pt x="28635" y="17955"/>
                    <a:pt x="28469" y="18347"/>
                    <a:pt x="28278" y="18728"/>
                  </a:cubicBezTo>
                  <a:cubicBezTo>
                    <a:pt x="28052" y="19181"/>
                    <a:pt x="27885" y="19645"/>
                    <a:pt x="27457" y="19967"/>
                  </a:cubicBezTo>
                  <a:cubicBezTo>
                    <a:pt x="26992" y="20300"/>
                    <a:pt x="26409" y="20383"/>
                    <a:pt x="25861" y="20348"/>
                  </a:cubicBezTo>
                  <a:cubicBezTo>
                    <a:pt x="25373" y="20312"/>
                    <a:pt x="24885" y="20133"/>
                    <a:pt x="24670" y="19669"/>
                  </a:cubicBezTo>
                  <a:cubicBezTo>
                    <a:pt x="24611" y="19562"/>
                    <a:pt x="24575" y="19443"/>
                    <a:pt x="24551" y="19324"/>
                  </a:cubicBezTo>
                  <a:cubicBezTo>
                    <a:pt x="24349" y="16133"/>
                    <a:pt x="26956" y="13776"/>
                    <a:pt x="27480" y="10668"/>
                  </a:cubicBezTo>
                  <a:cubicBezTo>
                    <a:pt x="27849" y="8453"/>
                    <a:pt x="27123" y="6084"/>
                    <a:pt x="25623" y="4429"/>
                  </a:cubicBezTo>
                  <a:cubicBezTo>
                    <a:pt x="21634" y="0"/>
                    <a:pt x="14550" y="2643"/>
                    <a:pt x="9538" y="595"/>
                  </a:cubicBezTo>
                  <a:cubicBezTo>
                    <a:pt x="9514" y="583"/>
                    <a:pt x="9490" y="583"/>
                    <a:pt x="9466" y="583"/>
                  </a:cubicBezTo>
                  <a:cubicBezTo>
                    <a:pt x="9407" y="583"/>
                    <a:pt x="9323" y="631"/>
                    <a:pt x="9335" y="714"/>
                  </a:cubicBezTo>
                  <a:cubicBezTo>
                    <a:pt x="9359" y="798"/>
                    <a:pt x="9371" y="869"/>
                    <a:pt x="9383" y="964"/>
                  </a:cubicBezTo>
                  <a:cubicBezTo>
                    <a:pt x="10133" y="6382"/>
                    <a:pt x="2692" y="9656"/>
                    <a:pt x="4275" y="15192"/>
                  </a:cubicBezTo>
                  <a:cubicBezTo>
                    <a:pt x="4918" y="17431"/>
                    <a:pt x="7121" y="18574"/>
                    <a:pt x="9097" y="19443"/>
                  </a:cubicBezTo>
                  <a:cubicBezTo>
                    <a:pt x="10502" y="20050"/>
                    <a:pt x="11955" y="20550"/>
                    <a:pt x="13431" y="20955"/>
                  </a:cubicBezTo>
                  <a:cubicBezTo>
                    <a:pt x="15026" y="21384"/>
                    <a:pt x="16717" y="21634"/>
                    <a:pt x="17848" y="22860"/>
                  </a:cubicBezTo>
                  <a:cubicBezTo>
                    <a:pt x="18205" y="24015"/>
                    <a:pt x="17741" y="24658"/>
                    <a:pt x="16455" y="24777"/>
                  </a:cubicBezTo>
                  <a:cubicBezTo>
                    <a:pt x="16027" y="24801"/>
                    <a:pt x="15610" y="24765"/>
                    <a:pt x="15193" y="24682"/>
                  </a:cubicBezTo>
                  <a:cubicBezTo>
                    <a:pt x="14443" y="24551"/>
                    <a:pt x="13705" y="24301"/>
                    <a:pt x="13002" y="24027"/>
                  </a:cubicBezTo>
                  <a:cubicBezTo>
                    <a:pt x="11550" y="23443"/>
                    <a:pt x="10216" y="22622"/>
                    <a:pt x="8919" y="21753"/>
                  </a:cubicBezTo>
                  <a:cubicBezTo>
                    <a:pt x="7835" y="21026"/>
                    <a:pt x="6775" y="20252"/>
                    <a:pt x="5680" y="19526"/>
                  </a:cubicBezTo>
                  <a:cubicBezTo>
                    <a:pt x="5085" y="19133"/>
                    <a:pt x="4311" y="18431"/>
                    <a:pt x="3573" y="18347"/>
                  </a:cubicBezTo>
                  <a:cubicBezTo>
                    <a:pt x="1" y="17931"/>
                    <a:pt x="1394" y="27063"/>
                    <a:pt x="1680" y="28789"/>
                  </a:cubicBezTo>
                  <a:cubicBezTo>
                    <a:pt x="2346" y="32933"/>
                    <a:pt x="3966" y="36588"/>
                    <a:pt x="8073" y="38255"/>
                  </a:cubicBezTo>
                  <a:cubicBezTo>
                    <a:pt x="9788" y="38933"/>
                    <a:pt x="11657" y="39219"/>
                    <a:pt x="13502" y="39160"/>
                  </a:cubicBezTo>
                  <a:cubicBezTo>
                    <a:pt x="15229" y="39112"/>
                    <a:pt x="16872" y="38409"/>
                    <a:pt x="18598" y="38267"/>
                  </a:cubicBezTo>
                  <a:cubicBezTo>
                    <a:pt x="18920" y="38243"/>
                    <a:pt x="19253" y="38243"/>
                    <a:pt x="19575" y="38267"/>
                  </a:cubicBezTo>
                  <a:cubicBezTo>
                    <a:pt x="20098" y="38314"/>
                    <a:pt x="20515" y="38529"/>
                    <a:pt x="20694" y="39041"/>
                  </a:cubicBezTo>
                  <a:cubicBezTo>
                    <a:pt x="20932" y="39719"/>
                    <a:pt x="20658" y="40314"/>
                    <a:pt x="20063" y="40672"/>
                  </a:cubicBezTo>
                  <a:cubicBezTo>
                    <a:pt x="19241" y="41160"/>
                    <a:pt x="18193" y="41279"/>
                    <a:pt x="17253" y="41362"/>
                  </a:cubicBezTo>
                  <a:cubicBezTo>
                    <a:pt x="16455" y="41422"/>
                    <a:pt x="15657" y="41434"/>
                    <a:pt x="14848" y="41398"/>
                  </a:cubicBezTo>
                  <a:cubicBezTo>
                    <a:pt x="12633" y="41291"/>
                    <a:pt x="10431" y="40779"/>
                    <a:pt x="8407" y="39874"/>
                  </a:cubicBezTo>
                  <a:cubicBezTo>
                    <a:pt x="7275" y="39374"/>
                    <a:pt x="5930" y="38481"/>
                    <a:pt x="4668" y="39148"/>
                  </a:cubicBezTo>
                  <a:cubicBezTo>
                    <a:pt x="3513" y="39767"/>
                    <a:pt x="3775" y="41053"/>
                    <a:pt x="4013" y="42124"/>
                  </a:cubicBezTo>
                  <a:cubicBezTo>
                    <a:pt x="4358" y="43589"/>
                    <a:pt x="4835" y="45041"/>
                    <a:pt x="5418" y="46434"/>
                  </a:cubicBezTo>
                  <a:cubicBezTo>
                    <a:pt x="6073" y="47982"/>
                    <a:pt x="6847" y="49470"/>
                    <a:pt x="7799" y="50851"/>
                  </a:cubicBezTo>
                  <a:cubicBezTo>
                    <a:pt x="8716" y="52197"/>
                    <a:pt x="9800" y="53447"/>
                    <a:pt x="11097" y="54435"/>
                  </a:cubicBezTo>
                  <a:cubicBezTo>
                    <a:pt x="12324" y="55376"/>
                    <a:pt x="13741" y="56055"/>
                    <a:pt x="15276" y="56257"/>
                  </a:cubicBezTo>
                  <a:cubicBezTo>
                    <a:pt x="17086" y="56507"/>
                    <a:pt x="18991" y="55888"/>
                    <a:pt x="20408" y="54781"/>
                  </a:cubicBezTo>
                  <a:cubicBezTo>
                    <a:pt x="21241" y="54126"/>
                    <a:pt x="21944" y="53340"/>
                    <a:pt x="22646" y="52542"/>
                  </a:cubicBezTo>
                  <a:cubicBezTo>
                    <a:pt x="22765" y="52411"/>
                    <a:pt x="22885" y="52268"/>
                    <a:pt x="23004" y="52137"/>
                  </a:cubicBezTo>
                  <a:cubicBezTo>
                    <a:pt x="23301" y="51792"/>
                    <a:pt x="23587" y="51435"/>
                    <a:pt x="23873" y="51078"/>
                  </a:cubicBezTo>
                  <a:cubicBezTo>
                    <a:pt x="24289" y="50578"/>
                    <a:pt x="24718" y="50078"/>
                    <a:pt x="25147" y="49589"/>
                  </a:cubicBezTo>
                  <a:cubicBezTo>
                    <a:pt x="25635" y="49042"/>
                    <a:pt x="26123" y="48518"/>
                    <a:pt x="26659" y="48018"/>
                  </a:cubicBezTo>
                  <a:cubicBezTo>
                    <a:pt x="27183" y="47506"/>
                    <a:pt x="27683" y="47077"/>
                    <a:pt x="28254" y="46684"/>
                  </a:cubicBezTo>
                  <a:cubicBezTo>
                    <a:pt x="28731" y="46363"/>
                    <a:pt x="29242" y="46065"/>
                    <a:pt x="29814" y="45934"/>
                  </a:cubicBezTo>
                  <a:cubicBezTo>
                    <a:pt x="30266" y="45827"/>
                    <a:pt x="30755" y="45863"/>
                    <a:pt x="31159" y="46113"/>
                  </a:cubicBezTo>
                  <a:cubicBezTo>
                    <a:pt x="31481" y="46315"/>
                    <a:pt x="31779" y="46613"/>
                    <a:pt x="31850" y="46994"/>
                  </a:cubicBezTo>
                  <a:cubicBezTo>
                    <a:pt x="32005" y="47911"/>
                    <a:pt x="31624" y="48899"/>
                    <a:pt x="31207" y="49685"/>
                  </a:cubicBezTo>
                  <a:cubicBezTo>
                    <a:pt x="30743" y="50578"/>
                    <a:pt x="30112" y="51375"/>
                    <a:pt x="29445" y="52125"/>
                  </a:cubicBezTo>
                  <a:cubicBezTo>
                    <a:pt x="28838" y="52804"/>
                    <a:pt x="28183" y="53447"/>
                    <a:pt x="27504" y="54054"/>
                  </a:cubicBezTo>
                  <a:lnTo>
                    <a:pt x="27409" y="54138"/>
                  </a:lnTo>
                  <a:cubicBezTo>
                    <a:pt x="26552" y="54900"/>
                    <a:pt x="25659" y="55602"/>
                    <a:pt x="24754" y="56281"/>
                  </a:cubicBezTo>
                  <a:cubicBezTo>
                    <a:pt x="23742" y="57043"/>
                    <a:pt x="22396" y="57745"/>
                    <a:pt x="21539" y="58662"/>
                  </a:cubicBezTo>
                  <a:cubicBezTo>
                    <a:pt x="19217" y="61091"/>
                    <a:pt x="26647" y="62841"/>
                    <a:pt x="28135" y="62889"/>
                  </a:cubicBezTo>
                  <a:cubicBezTo>
                    <a:pt x="31909" y="63020"/>
                    <a:pt x="35708" y="61008"/>
                    <a:pt x="37624" y="57733"/>
                  </a:cubicBezTo>
                  <a:cubicBezTo>
                    <a:pt x="38529" y="56197"/>
                    <a:pt x="38684" y="54566"/>
                    <a:pt x="38291" y="52852"/>
                  </a:cubicBezTo>
                  <a:cubicBezTo>
                    <a:pt x="37863" y="50982"/>
                    <a:pt x="35970" y="47946"/>
                    <a:pt x="36481" y="45839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4340700" y="1802425"/>
              <a:ext cx="155700" cy="150950"/>
            </a:xfrm>
            <a:custGeom>
              <a:avLst/>
              <a:gdLst/>
              <a:ahLst/>
              <a:cxnLst/>
              <a:rect l="l" t="t" r="r" b="b"/>
              <a:pathLst>
                <a:path w="6228" h="6038" fill="none" extrusionOk="0">
                  <a:moveTo>
                    <a:pt x="2251" y="5942"/>
                  </a:moveTo>
                  <a:cubicBezTo>
                    <a:pt x="3025" y="5918"/>
                    <a:pt x="3775" y="5549"/>
                    <a:pt x="4347" y="5025"/>
                  </a:cubicBezTo>
                  <a:cubicBezTo>
                    <a:pt x="4930" y="4501"/>
                    <a:pt x="5347" y="3835"/>
                    <a:pt x="5680" y="3120"/>
                  </a:cubicBezTo>
                  <a:cubicBezTo>
                    <a:pt x="6014" y="2394"/>
                    <a:pt x="6228" y="1513"/>
                    <a:pt x="5799" y="846"/>
                  </a:cubicBezTo>
                  <a:cubicBezTo>
                    <a:pt x="5359" y="168"/>
                    <a:pt x="4382" y="1"/>
                    <a:pt x="3644" y="299"/>
                  </a:cubicBezTo>
                  <a:cubicBezTo>
                    <a:pt x="2894" y="596"/>
                    <a:pt x="2346" y="1251"/>
                    <a:pt x="1918" y="1942"/>
                  </a:cubicBezTo>
                  <a:cubicBezTo>
                    <a:pt x="1299" y="2954"/>
                    <a:pt x="1" y="6037"/>
                    <a:pt x="2251" y="5942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3704925" y="2239100"/>
              <a:ext cx="253325" cy="143200"/>
            </a:xfrm>
            <a:custGeom>
              <a:avLst/>
              <a:gdLst/>
              <a:ahLst/>
              <a:cxnLst/>
              <a:rect l="l" t="t" r="r" b="b"/>
              <a:pathLst>
                <a:path w="10133" h="5728" fill="none" extrusionOk="0">
                  <a:moveTo>
                    <a:pt x="3405" y="1512"/>
                  </a:moveTo>
                  <a:cubicBezTo>
                    <a:pt x="4703" y="739"/>
                    <a:pt x="6644" y="0"/>
                    <a:pt x="8156" y="572"/>
                  </a:cubicBezTo>
                  <a:cubicBezTo>
                    <a:pt x="8168" y="608"/>
                    <a:pt x="8192" y="631"/>
                    <a:pt x="8239" y="643"/>
                  </a:cubicBezTo>
                  <a:cubicBezTo>
                    <a:pt x="10132" y="1774"/>
                    <a:pt x="6191" y="4394"/>
                    <a:pt x="5477" y="4751"/>
                  </a:cubicBezTo>
                  <a:cubicBezTo>
                    <a:pt x="4489" y="5227"/>
                    <a:pt x="2870" y="5727"/>
                    <a:pt x="1846" y="5120"/>
                  </a:cubicBezTo>
                  <a:cubicBezTo>
                    <a:pt x="0" y="4025"/>
                    <a:pt x="2500" y="2036"/>
                    <a:pt x="3405" y="1512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4056450" y="1704500"/>
              <a:ext cx="92300" cy="141425"/>
            </a:xfrm>
            <a:custGeom>
              <a:avLst/>
              <a:gdLst/>
              <a:ahLst/>
              <a:cxnLst/>
              <a:rect l="l" t="t" r="r" b="b"/>
              <a:pathLst>
                <a:path w="3692" h="5657" fill="none" extrusionOk="0">
                  <a:moveTo>
                    <a:pt x="1084" y="1084"/>
                  </a:moveTo>
                  <a:cubicBezTo>
                    <a:pt x="1286" y="727"/>
                    <a:pt x="1524" y="370"/>
                    <a:pt x="1882" y="156"/>
                  </a:cubicBezTo>
                  <a:cubicBezTo>
                    <a:pt x="2048" y="60"/>
                    <a:pt x="2239" y="1"/>
                    <a:pt x="2429" y="25"/>
                  </a:cubicBezTo>
                  <a:cubicBezTo>
                    <a:pt x="2644" y="48"/>
                    <a:pt x="2822" y="167"/>
                    <a:pt x="2977" y="310"/>
                  </a:cubicBezTo>
                  <a:cubicBezTo>
                    <a:pt x="3501" y="775"/>
                    <a:pt x="3691" y="1537"/>
                    <a:pt x="3620" y="2227"/>
                  </a:cubicBezTo>
                  <a:cubicBezTo>
                    <a:pt x="3548" y="2930"/>
                    <a:pt x="3263" y="3585"/>
                    <a:pt x="2941" y="4204"/>
                  </a:cubicBezTo>
                  <a:cubicBezTo>
                    <a:pt x="2786" y="4489"/>
                    <a:pt x="2632" y="4775"/>
                    <a:pt x="2405" y="5001"/>
                  </a:cubicBezTo>
                  <a:cubicBezTo>
                    <a:pt x="1786" y="5585"/>
                    <a:pt x="393" y="5656"/>
                    <a:pt x="215" y="4668"/>
                  </a:cubicBezTo>
                  <a:cubicBezTo>
                    <a:pt x="0" y="3465"/>
                    <a:pt x="500" y="2108"/>
                    <a:pt x="1084" y="1084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3780825" y="1298500"/>
              <a:ext cx="79800" cy="149450"/>
            </a:xfrm>
            <a:custGeom>
              <a:avLst/>
              <a:gdLst/>
              <a:ahLst/>
              <a:cxnLst/>
              <a:rect l="l" t="t" r="r" b="b"/>
              <a:pathLst>
                <a:path w="3192" h="5978" fill="none" extrusionOk="0">
                  <a:moveTo>
                    <a:pt x="0" y="1679"/>
                  </a:moveTo>
                  <a:cubicBezTo>
                    <a:pt x="0" y="1263"/>
                    <a:pt x="24" y="834"/>
                    <a:pt x="238" y="477"/>
                  </a:cubicBezTo>
                  <a:cubicBezTo>
                    <a:pt x="334" y="310"/>
                    <a:pt x="465" y="167"/>
                    <a:pt x="643" y="84"/>
                  </a:cubicBezTo>
                  <a:cubicBezTo>
                    <a:pt x="834" y="1"/>
                    <a:pt x="1048" y="13"/>
                    <a:pt x="1262" y="60"/>
                  </a:cubicBezTo>
                  <a:cubicBezTo>
                    <a:pt x="1941" y="215"/>
                    <a:pt x="2477" y="763"/>
                    <a:pt x="2774" y="1406"/>
                  </a:cubicBezTo>
                  <a:cubicBezTo>
                    <a:pt x="3060" y="2049"/>
                    <a:pt x="3132" y="2763"/>
                    <a:pt x="3167" y="3453"/>
                  </a:cubicBezTo>
                  <a:cubicBezTo>
                    <a:pt x="3179" y="3775"/>
                    <a:pt x="3191" y="4108"/>
                    <a:pt x="3096" y="4418"/>
                  </a:cubicBezTo>
                  <a:cubicBezTo>
                    <a:pt x="2858" y="5227"/>
                    <a:pt x="1679" y="5978"/>
                    <a:pt x="1036" y="5216"/>
                  </a:cubicBezTo>
                  <a:cubicBezTo>
                    <a:pt x="250" y="4275"/>
                    <a:pt x="12" y="2846"/>
                    <a:pt x="0" y="167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3513225" y="1429775"/>
              <a:ext cx="152725" cy="133075"/>
            </a:xfrm>
            <a:custGeom>
              <a:avLst/>
              <a:gdLst/>
              <a:ahLst/>
              <a:cxnLst/>
              <a:rect l="l" t="t" r="r" b="b"/>
              <a:pathLst>
                <a:path w="6109" h="5323" fill="none" extrusionOk="0">
                  <a:moveTo>
                    <a:pt x="2584" y="524"/>
                  </a:moveTo>
                  <a:cubicBezTo>
                    <a:pt x="2203" y="274"/>
                    <a:pt x="1775" y="36"/>
                    <a:pt x="1310" y="12"/>
                  </a:cubicBezTo>
                  <a:cubicBezTo>
                    <a:pt x="1096" y="0"/>
                    <a:pt x="870" y="36"/>
                    <a:pt x="691" y="155"/>
                  </a:cubicBezTo>
                  <a:cubicBezTo>
                    <a:pt x="489" y="286"/>
                    <a:pt x="358" y="500"/>
                    <a:pt x="274" y="715"/>
                  </a:cubicBezTo>
                  <a:cubicBezTo>
                    <a:pt x="0" y="1453"/>
                    <a:pt x="191" y="2310"/>
                    <a:pt x="620" y="2977"/>
                  </a:cubicBezTo>
                  <a:cubicBezTo>
                    <a:pt x="1132" y="3786"/>
                    <a:pt x="1882" y="4548"/>
                    <a:pt x="2763" y="4953"/>
                  </a:cubicBezTo>
                  <a:cubicBezTo>
                    <a:pt x="3465" y="5263"/>
                    <a:pt x="4572" y="5322"/>
                    <a:pt x="5073" y="4632"/>
                  </a:cubicBezTo>
                  <a:cubicBezTo>
                    <a:pt x="6108" y="3215"/>
                    <a:pt x="3608" y="1203"/>
                    <a:pt x="2584" y="524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3611750" y="1843225"/>
              <a:ext cx="239050" cy="148850"/>
            </a:xfrm>
            <a:custGeom>
              <a:avLst/>
              <a:gdLst/>
              <a:ahLst/>
              <a:cxnLst/>
              <a:rect l="l" t="t" r="r" b="b"/>
              <a:pathLst>
                <a:path w="9562" h="5954" fill="none" extrusionOk="0">
                  <a:moveTo>
                    <a:pt x="3525" y="131"/>
                  </a:moveTo>
                  <a:cubicBezTo>
                    <a:pt x="2644" y="0"/>
                    <a:pt x="1679" y="12"/>
                    <a:pt x="965" y="524"/>
                  </a:cubicBezTo>
                  <a:cubicBezTo>
                    <a:pt x="453" y="905"/>
                    <a:pt x="143" y="1500"/>
                    <a:pt x="96" y="2131"/>
                  </a:cubicBezTo>
                  <a:cubicBezTo>
                    <a:pt x="0" y="3298"/>
                    <a:pt x="584" y="4310"/>
                    <a:pt x="1596" y="4870"/>
                  </a:cubicBezTo>
                  <a:cubicBezTo>
                    <a:pt x="3525" y="5953"/>
                    <a:pt x="6477" y="5917"/>
                    <a:pt x="8466" y="5036"/>
                  </a:cubicBezTo>
                  <a:cubicBezTo>
                    <a:pt x="8954" y="4834"/>
                    <a:pt x="9502" y="4370"/>
                    <a:pt x="9525" y="3798"/>
                  </a:cubicBezTo>
                  <a:cubicBezTo>
                    <a:pt x="9561" y="3167"/>
                    <a:pt x="8954" y="2715"/>
                    <a:pt x="8513" y="2357"/>
                  </a:cubicBezTo>
                  <a:cubicBezTo>
                    <a:pt x="7609" y="1607"/>
                    <a:pt x="6561" y="1012"/>
                    <a:pt x="5442" y="607"/>
                  </a:cubicBezTo>
                  <a:cubicBezTo>
                    <a:pt x="4822" y="393"/>
                    <a:pt x="4180" y="226"/>
                    <a:pt x="3525" y="131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3556675" y="1195825"/>
              <a:ext cx="933775" cy="1361500"/>
            </a:xfrm>
            <a:custGeom>
              <a:avLst/>
              <a:gdLst/>
              <a:ahLst/>
              <a:cxnLst/>
              <a:rect l="l" t="t" r="r" b="b"/>
              <a:pathLst>
                <a:path w="37351" h="54460" fill="none" extrusionOk="0">
                  <a:moveTo>
                    <a:pt x="36874" y="53233"/>
                  </a:moveTo>
                  <a:cubicBezTo>
                    <a:pt x="33053" y="49435"/>
                    <a:pt x="29302" y="45672"/>
                    <a:pt x="25968" y="41422"/>
                  </a:cubicBezTo>
                  <a:cubicBezTo>
                    <a:pt x="22801" y="37362"/>
                    <a:pt x="19932" y="33075"/>
                    <a:pt x="17182" y="28718"/>
                  </a:cubicBezTo>
                  <a:cubicBezTo>
                    <a:pt x="14253" y="24051"/>
                    <a:pt x="11502" y="19276"/>
                    <a:pt x="8764" y="14490"/>
                  </a:cubicBezTo>
                  <a:cubicBezTo>
                    <a:pt x="6002" y="9668"/>
                    <a:pt x="3418" y="4465"/>
                    <a:pt x="60" y="12"/>
                  </a:cubicBezTo>
                  <a:cubicBezTo>
                    <a:pt x="48" y="0"/>
                    <a:pt x="1" y="12"/>
                    <a:pt x="13" y="36"/>
                  </a:cubicBezTo>
                  <a:cubicBezTo>
                    <a:pt x="1227" y="2476"/>
                    <a:pt x="2727" y="4762"/>
                    <a:pt x="4061" y="7144"/>
                  </a:cubicBezTo>
                  <a:cubicBezTo>
                    <a:pt x="5490" y="9692"/>
                    <a:pt x="6859" y="12287"/>
                    <a:pt x="8240" y="14871"/>
                  </a:cubicBezTo>
                  <a:cubicBezTo>
                    <a:pt x="10907" y="19824"/>
                    <a:pt x="13538" y="24789"/>
                    <a:pt x="16396" y="29635"/>
                  </a:cubicBezTo>
                  <a:cubicBezTo>
                    <a:pt x="19063" y="34159"/>
                    <a:pt x="21968" y="38540"/>
                    <a:pt x="25206" y="42684"/>
                  </a:cubicBezTo>
                  <a:cubicBezTo>
                    <a:pt x="28421" y="46791"/>
                    <a:pt x="32005" y="50923"/>
                    <a:pt x="36208" y="54054"/>
                  </a:cubicBezTo>
                  <a:cubicBezTo>
                    <a:pt x="36755" y="54459"/>
                    <a:pt x="37351" y="53709"/>
                    <a:pt x="36874" y="53233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20"/>
          <p:cNvSpPr/>
          <p:nvPr/>
        </p:nvSpPr>
        <p:spPr>
          <a:xfrm rot="10800000" flipH="1">
            <a:off x="249202" y="4186256"/>
            <a:ext cx="423824" cy="379219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0"/>
          <p:cNvSpPr/>
          <p:nvPr/>
        </p:nvSpPr>
        <p:spPr>
          <a:xfrm rot="9039692" flipH="1">
            <a:off x="94410" y="4654740"/>
            <a:ext cx="309473" cy="227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0"/>
          <p:cNvSpPr/>
          <p:nvPr/>
        </p:nvSpPr>
        <p:spPr>
          <a:xfrm rot="-9620968" flipH="1">
            <a:off x="413096" y="4840268"/>
            <a:ext cx="237469" cy="174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1"/>
          <p:cNvSpPr/>
          <p:nvPr/>
        </p:nvSpPr>
        <p:spPr>
          <a:xfrm rot="5400000">
            <a:off x="364950" y="3979338"/>
            <a:ext cx="1588800" cy="2318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1"/>
          <p:cNvSpPr/>
          <p:nvPr/>
        </p:nvSpPr>
        <p:spPr>
          <a:xfrm flipH="1">
            <a:off x="7706574" y="-7292"/>
            <a:ext cx="1445831" cy="1332660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1"/>
          <p:cNvSpPr/>
          <p:nvPr/>
        </p:nvSpPr>
        <p:spPr>
          <a:xfrm rot="10800000">
            <a:off x="-6513" y="3494850"/>
            <a:ext cx="1545750" cy="1658550"/>
          </a:xfrm>
          <a:custGeom>
            <a:avLst/>
            <a:gdLst/>
            <a:ahLst/>
            <a:cxnLst/>
            <a:rect l="l" t="t" r="r" b="b"/>
            <a:pathLst>
              <a:path w="61830" h="66342" extrusionOk="0">
                <a:moveTo>
                  <a:pt x="1" y="0"/>
                </a:moveTo>
                <a:lnTo>
                  <a:pt x="1" y="2417"/>
                </a:lnTo>
                <a:cubicBezTo>
                  <a:pt x="382" y="7227"/>
                  <a:pt x="822" y="12204"/>
                  <a:pt x="3073" y="16478"/>
                </a:cubicBezTo>
                <a:cubicBezTo>
                  <a:pt x="5152" y="20428"/>
                  <a:pt x="9213" y="23665"/>
                  <a:pt x="13603" y="23665"/>
                </a:cubicBezTo>
                <a:cubicBezTo>
                  <a:pt x="13965" y="23665"/>
                  <a:pt x="14328" y="23643"/>
                  <a:pt x="14693" y="23598"/>
                </a:cubicBezTo>
                <a:cubicBezTo>
                  <a:pt x="19122" y="23050"/>
                  <a:pt x="22420" y="19419"/>
                  <a:pt x="25849" y="16573"/>
                </a:cubicBezTo>
                <a:cubicBezTo>
                  <a:pt x="28261" y="14579"/>
                  <a:pt x="31449" y="12878"/>
                  <a:pt x="34428" y="12878"/>
                </a:cubicBezTo>
                <a:cubicBezTo>
                  <a:pt x="35701" y="12878"/>
                  <a:pt x="36934" y="13188"/>
                  <a:pt x="38053" y="13918"/>
                </a:cubicBezTo>
                <a:cubicBezTo>
                  <a:pt x="41625" y="16252"/>
                  <a:pt x="41792" y="21360"/>
                  <a:pt x="41280" y="25586"/>
                </a:cubicBezTo>
                <a:cubicBezTo>
                  <a:pt x="40768" y="29825"/>
                  <a:pt x="40161" y="34671"/>
                  <a:pt x="42994" y="37850"/>
                </a:cubicBezTo>
                <a:cubicBezTo>
                  <a:pt x="45340" y="40469"/>
                  <a:pt x="49448" y="41148"/>
                  <a:pt x="51412" y="44053"/>
                </a:cubicBezTo>
                <a:cubicBezTo>
                  <a:pt x="53305" y="46851"/>
                  <a:pt x="52507" y="50590"/>
                  <a:pt x="52793" y="53959"/>
                </a:cubicBezTo>
                <a:cubicBezTo>
                  <a:pt x="53234" y="59317"/>
                  <a:pt x="56865" y="64282"/>
                  <a:pt x="61830" y="66341"/>
                </a:cubicBezTo>
                <a:lnTo>
                  <a:pt x="6183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" name="Google Shape;582;p21"/>
          <p:cNvGrpSpPr/>
          <p:nvPr/>
        </p:nvGrpSpPr>
        <p:grpSpPr>
          <a:xfrm rot="-5400000">
            <a:off x="8030570" y="-24593"/>
            <a:ext cx="783251" cy="1016811"/>
            <a:chOff x="8159226" y="4035013"/>
            <a:chExt cx="783251" cy="1016811"/>
          </a:xfrm>
        </p:grpSpPr>
        <p:sp>
          <p:nvSpPr>
            <p:cNvPr id="583" name="Google Shape;583;p21"/>
            <p:cNvSpPr/>
            <p:nvPr/>
          </p:nvSpPr>
          <p:spPr>
            <a:xfrm rot="-3438117" flipH="1">
              <a:off x="8288660" y="4499192"/>
              <a:ext cx="201158" cy="31111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 rot="-3438117" flipH="1">
              <a:off x="8185095" y="4297369"/>
              <a:ext cx="175219" cy="157222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 rot="-3438117" flipH="1">
              <a:off x="8188029" y="4865364"/>
              <a:ext cx="169351" cy="124217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 rot="-3438117" flipH="1">
              <a:off x="8433124" y="4854599"/>
              <a:ext cx="166728" cy="165001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 rot="-3438117" flipH="1">
              <a:off x="8639128" y="4653996"/>
              <a:ext cx="204848" cy="206073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 rot="-3438117" flipH="1">
              <a:off x="8536060" y="4390048"/>
              <a:ext cx="139232" cy="172691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 rot="-3438117" flipH="1">
              <a:off x="8520567" y="4067220"/>
              <a:ext cx="164149" cy="16035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 rot="-3438117" flipH="1">
              <a:off x="8774096" y="4324576"/>
              <a:ext cx="140677" cy="142709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21"/>
          <p:cNvGrpSpPr/>
          <p:nvPr/>
        </p:nvGrpSpPr>
        <p:grpSpPr>
          <a:xfrm>
            <a:off x="8034550" y="4168050"/>
            <a:ext cx="1110575" cy="975450"/>
            <a:chOff x="3575725" y="3248450"/>
            <a:chExt cx="1110575" cy="975450"/>
          </a:xfrm>
        </p:grpSpPr>
        <p:sp>
          <p:nvSpPr>
            <p:cNvPr id="592" name="Google Shape;592;p21"/>
            <p:cNvSpPr/>
            <p:nvPr/>
          </p:nvSpPr>
          <p:spPr>
            <a:xfrm>
              <a:off x="3575725" y="3248450"/>
              <a:ext cx="999550" cy="975450"/>
            </a:xfrm>
            <a:custGeom>
              <a:avLst/>
              <a:gdLst/>
              <a:ahLst/>
              <a:cxnLst/>
              <a:rect l="l" t="t" r="r" b="b"/>
              <a:pathLst>
                <a:path w="39982" h="39018" fill="none" extrusionOk="0">
                  <a:moveTo>
                    <a:pt x="39791" y="35409"/>
                  </a:moveTo>
                  <a:cubicBezTo>
                    <a:pt x="39934" y="33564"/>
                    <a:pt x="39982" y="31671"/>
                    <a:pt x="39399" y="29909"/>
                  </a:cubicBezTo>
                  <a:cubicBezTo>
                    <a:pt x="38708" y="27873"/>
                    <a:pt x="36684" y="26706"/>
                    <a:pt x="36172" y="24622"/>
                  </a:cubicBezTo>
                  <a:cubicBezTo>
                    <a:pt x="35743" y="22896"/>
                    <a:pt x="35922" y="20908"/>
                    <a:pt x="34767" y="19431"/>
                  </a:cubicBezTo>
                  <a:cubicBezTo>
                    <a:pt x="33767" y="18169"/>
                    <a:pt x="32136" y="17800"/>
                    <a:pt x="30671" y="17407"/>
                  </a:cubicBezTo>
                  <a:cubicBezTo>
                    <a:pt x="29624" y="17133"/>
                    <a:pt x="28552" y="16860"/>
                    <a:pt x="27671" y="16205"/>
                  </a:cubicBezTo>
                  <a:cubicBezTo>
                    <a:pt x="26492" y="15336"/>
                    <a:pt x="26016" y="13954"/>
                    <a:pt x="25694" y="12561"/>
                  </a:cubicBezTo>
                  <a:cubicBezTo>
                    <a:pt x="25194" y="10442"/>
                    <a:pt x="24885" y="8275"/>
                    <a:pt x="23778" y="6358"/>
                  </a:cubicBezTo>
                  <a:cubicBezTo>
                    <a:pt x="22932" y="4870"/>
                    <a:pt x="21658" y="3584"/>
                    <a:pt x="20051" y="2941"/>
                  </a:cubicBezTo>
                  <a:cubicBezTo>
                    <a:pt x="17932" y="2108"/>
                    <a:pt x="16050" y="2965"/>
                    <a:pt x="13943" y="3370"/>
                  </a:cubicBezTo>
                  <a:cubicBezTo>
                    <a:pt x="10895" y="3965"/>
                    <a:pt x="9645" y="2001"/>
                    <a:pt x="7228" y="750"/>
                  </a:cubicBezTo>
                  <a:cubicBezTo>
                    <a:pt x="5906" y="48"/>
                    <a:pt x="4454" y="0"/>
                    <a:pt x="3132" y="739"/>
                  </a:cubicBezTo>
                  <a:cubicBezTo>
                    <a:pt x="25" y="2489"/>
                    <a:pt x="1" y="6442"/>
                    <a:pt x="2072" y="8990"/>
                  </a:cubicBezTo>
                  <a:cubicBezTo>
                    <a:pt x="3513" y="10764"/>
                    <a:pt x="6192" y="11180"/>
                    <a:pt x="7359" y="13097"/>
                  </a:cubicBezTo>
                  <a:cubicBezTo>
                    <a:pt x="8454" y="14907"/>
                    <a:pt x="8383" y="17181"/>
                    <a:pt x="9597" y="18955"/>
                  </a:cubicBezTo>
                  <a:cubicBezTo>
                    <a:pt x="10716" y="20586"/>
                    <a:pt x="11907" y="20396"/>
                    <a:pt x="13669" y="20646"/>
                  </a:cubicBezTo>
                  <a:cubicBezTo>
                    <a:pt x="17039" y="21110"/>
                    <a:pt x="16789" y="25325"/>
                    <a:pt x="17551" y="27789"/>
                  </a:cubicBezTo>
                  <a:cubicBezTo>
                    <a:pt x="18063" y="29480"/>
                    <a:pt x="19194" y="31076"/>
                    <a:pt x="21075" y="31278"/>
                  </a:cubicBezTo>
                  <a:cubicBezTo>
                    <a:pt x="22420" y="31409"/>
                    <a:pt x="23789" y="30814"/>
                    <a:pt x="25087" y="31445"/>
                  </a:cubicBezTo>
                  <a:cubicBezTo>
                    <a:pt x="26206" y="31992"/>
                    <a:pt x="26385" y="33743"/>
                    <a:pt x="26933" y="34755"/>
                  </a:cubicBezTo>
                  <a:cubicBezTo>
                    <a:pt x="29207" y="39017"/>
                    <a:pt x="34934" y="35552"/>
                    <a:pt x="38684" y="3632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3726650" y="3401150"/>
              <a:ext cx="959650" cy="814400"/>
            </a:xfrm>
            <a:custGeom>
              <a:avLst/>
              <a:gdLst/>
              <a:ahLst/>
              <a:cxnLst/>
              <a:rect l="l" t="t" r="r" b="b"/>
              <a:pathLst>
                <a:path w="38386" h="32576" fill="none" extrusionOk="0">
                  <a:moveTo>
                    <a:pt x="0" y="0"/>
                  </a:moveTo>
                  <a:cubicBezTo>
                    <a:pt x="15776" y="6703"/>
                    <a:pt x="20741" y="26551"/>
                    <a:pt x="37148" y="32278"/>
                  </a:cubicBezTo>
                  <a:cubicBezTo>
                    <a:pt x="38005" y="32576"/>
                    <a:pt x="38386" y="31206"/>
                    <a:pt x="37529" y="30909"/>
                  </a:cubicBezTo>
                  <a:cubicBezTo>
                    <a:pt x="21420" y="25480"/>
                    <a:pt x="15764" y="600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21"/>
          <p:cNvSpPr/>
          <p:nvPr/>
        </p:nvSpPr>
        <p:spPr>
          <a:xfrm>
            <a:off x="58725" y="87625"/>
            <a:ext cx="885550" cy="792350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21"/>
          <p:cNvGrpSpPr/>
          <p:nvPr/>
        </p:nvGrpSpPr>
        <p:grpSpPr>
          <a:xfrm rot="10800000" flipH="1">
            <a:off x="-52614" y="431999"/>
            <a:ext cx="1655900" cy="875425"/>
            <a:chOff x="1680550" y="2806125"/>
            <a:chExt cx="1655900" cy="875425"/>
          </a:xfrm>
        </p:grpSpPr>
        <p:sp>
          <p:nvSpPr>
            <p:cNvPr id="596" name="Google Shape;596;p21"/>
            <p:cNvSpPr/>
            <p:nvPr/>
          </p:nvSpPr>
          <p:spPr>
            <a:xfrm>
              <a:off x="1906775" y="2806125"/>
              <a:ext cx="1429675" cy="875425"/>
            </a:xfrm>
            <a:custGeom>
              <a:avLst/>
              <a:gdLst/>
              <a:ahLst/>
              <a:cxnLst/>
              <a:rect l="l" t="t" r="r" b="b"/>
              <a:pathLst>
                <a:path w="57187" h="35017" fill="none" extrusionOk="0">
                  <a:moveTo>
                    <a:pt x="0" y="7621"/>
                  </a:moveTo>
                  <a:cubicBezTo>
                    <a:pt x="4049" y="10704"/>
                    <a:pt x="6573" y="15122"/>
                    <a:pt x="9466" y="19241"/>
                  </a:cubicBezTo>
                  <a:cubicBezTo>
                    <a:pt x="12585" y="23682"/>
                    <a:pt x="16276" y="26837"/>
                    <a:pt x="21086" y="29373"/>
                  </a:cubicBezTo>
                  <a:cubicBezTo>
                    <a:pt x="26409" y="32195"/>
                    <a:pt x="31826" y="34660"/>
                    <a:pt x="37934" y="34826"/>
                  </a:cubicBezTo>
                  <a:cubicBezTo>
                    <a:pt x="44399" y="35017"/>
                    <a:pt x="50721" y="33231"/>
                    <a:pt x="56877" y="31481"/>
                  </a:cubicBezTo>
                  <a:cubicBezTo>
                    <a:pt x="57127" y="31409"/>
                    <a:pt x="57186" y="31100"/>
                    <a:pt x="56972" y="30945"/>
                  </a:cubicBezTo>
                  <a:cubicBezTo>
                    <a:pt x="49209" y="25301"/>
                    <a:pt x="47709" y="14991"/>
                    <a:pt x="42089" y="7680"/>
                  </a:cubicBezTo>
                  <a:cubicBezTo>
                    <a:pt x="39410" y="4192"/>
                    <a:pt x="35922" y="1763"/>
                    <a:pt x="31564" y="941"/>
                  </a:cubicBezTo>
                  <a:cubicBezTo>
                    <a:pt x="26611" y="1"/>
                    <a:pt x="21396" y="382"/>
                    <a:pt x="16538" y="1656"/>
                  </a:cubicBezTo>
                  <a:cubicBezTo>
                    <a:pt x="11276" y="3025"/>
                    <a:pt x="6239" y="5251"/>
                    <a:pt x="858" y="6156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1680550" y="2953775"/>
              <a:ext cx="1583850" cy="623300"/>
            </a:xfrm>
            <a:custGeom>
              <a:avLst/>
              <a:gdLst/>
              <a:ahLst/>
              <a:cxnLst/>
              <a:rect l="l" t="t" r="r" b="b"/>
              <a:pathLst>
                <a:path w="63354" h="24932" fill="none" extrusionOk="0">
                  <a:moveTo>
                    <a:pt x="18932" y="3786"/>
                  </a:moveTo>
                  <a:cubicBezTo>
                    <a:pt x="24480" y="5525"/>
                    <a:pt x="30171" y="7311"/>
                    <a:pt x="35267" y="10156"/>
                  </a:cubicBezTo>
                  <a:cubicBezTo>
                    <a:pt x="44221" y="15157"/>
                    <a:pt x="52460" y="24086"/>
                    <a:pt x="63211" y="24920"/>
                  </a:cubicBezTo>
                  <a:cubicBezTo>
                    <a:pt x="63318" y="24932"/>
                    <a:pt x="63354" y="24765"/>
                    <a:pt x="63247" y="24741"/>
                  </a:cubicBezTo>
                  <a:cubicBezTo>
                    <a:pt x="57163" y="23420"/>
                    <a:pt x="52079" y="20634"/>
                    <a:pt x="47018" y="17074"/>
                  </a:cubicBezTo>
                  <a:cubicBezTo>
                    <a:pt x="42077" y="13609"/>
                    <a:pt x="37422" y="9739"/>
                    <a:pt x="31921" y="7156"/>
                  </a:cubicBezTo>
                  <a:cubicBezTo>
                    <a:pt x="26397" y="4548"/>
                    <a:pt x="20277" y="2346"/>
                    <a:pt x="14312" y="988"/>
                  </a:cubicBezTo>
                  <a:cubicBezTo>
                    <a:pt x="11550" y="369"/>
                    <a:pt x="8728" y="0"/>
                    <a:pt x="5894" y="214"/>
                  </a:cubicBezTo>
                  <a:cubicBezTo>
                    <a:pt x="4108" y="357"/>
                    <a:pt x="1013" y="417"/>
                    <a:pt x="263" y="2417"/>
                  </a:cubicBezTo>
                  <a:cubicBezTo>
                    <a:pt x="1" y="3132"/>
                    <a:pt x="1120" y="3691"/>
                    <a:pt x="1477" y="3001"/>
                  </a:cubicBezTo>
                  <a:cubicBezTo>
                    <a:pt x="2096" y="1798"/>
                    <a:pt x="4727" y="1750"/>
                    <a:pt x="5930" y="1667"/>
                  </a:cubicBezTo>
                  <a:cubicBezTo>
                    <a:pt x="7323" y="1560"/>
                    <a:pt x="8740" y="1608"/>
                    <a:pt x="10133" y="1762"/>
                  </a:cubicBezTo>
                  <a:cubicBezTo>
                    <a:pt x="13145" y="2072"/>
                    <a:pt x="16062" y="2881"/>
                    <a:pt x="18932" y="3774"/>
                  </a:cubicBezTo>
                  <a:close/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4"/>
          <p:cNvSpPr txBox="1">
            <a:spLocks noGrp="1"/>
          </p:cNvSpPr>
          <p:nvPr>
            <p:ph type="title"/>
          </p:nvPr>
        </p:nvSpPr>
        <p:spPr>
          <a:xfrm>
            <a:off x="1458150" y="2966790"/>
            <a:ext cx="6227700" cy="49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37" name="Google Shape;637;p24"/>
          <p:cNvSpPr txBox="1">
            <a:spLocks noGrp="1"/>
          </p:cNvSpPr>
          <p:nvPr>
            <p:ph type="subTitle" idx="1"/>
          </p:nvPr>
        </p:nvSpPr>
        <p:spPr>
          <a:xfrm>
            <a:off x="1458150" y="1699591"/>
            <a:ext cx="6227700" cy="126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8" name="Google Shape;638;p24"/>
          <p:cNvSpPr/>
          <p:nvPr/>
        </p:nvSpPr>
        <p:spPr>
          <a:xfrm rot="-5400000" flipH="1">
            <a:off x="7156350" y="-359550"/>
            <a:ext cx="1628100" cy="2347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4"/>
          <p:cNvSpPr/>
          <p:nvPr/>
        </p:nvSpPr>
        <p:spPr>
          <a:xfrm flipH="1">
            <a:off x="-174" y="2523775"/>
            <a:ext cx="1491600" cy="26214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4"/>
          <p:cNvSpPr/>
          <p:nvPr/>
        </p:nvSpPr>
        <p:spPr>
          <a:xfrm rot="5400000" flipH="1">
            <a:off x="-954801" y="2081934"/>
            <a:ext cx="2543523" cy="673009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24"/>
          <p:cNvGrpSpPr/>
          <p:nvPr/>
        </p:nvGrpSpPr>
        <p:grpSpPr>
          <a:xfrm rot="-8838117" flipH="1">
            <a:off x="354292" y="1339356"/>
            <a:ext cx="1004345" cy="991737"/>
            <a:chOff x="623875" y="3501825"/>
            <a:chExt cx="1129625" cy="1115550"/>
          </a:xfrm>
        </p:grpSpPr>
        <p:sp>
          <p:nvSpPr>
            <p:cNvPr id="642" name="Google Shape;642;p24"/>
            <p:cNvSpPr/>
            <p:nvPr/>
          </p:nvSpPr>
          <p:spPr>
            <a:xfrm>
              <a:off x="1216200" y="3930850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1504650" y="37532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1249850" y="3513275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1563025" y="4091375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1425475" y="4305050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1096850" y="4385575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950700" y="410520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884625" y="3732375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623875" y="3501825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627150" y="3909350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728650" y="4299175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24"/>
          <p:cNvSpPr/>
          <p:nvPr/>
        </p:nvSpPr>
        <p:spPr>
          <a:xfrm rot="-5400000">
            <a:off x="7686188" y="-732270"/>
            <a:ext cx="753149" cy="2188524"/>
          </a:xfrm>
          <a:custGeom>
            <a:avLst/>
            <a:gdLst/>
            <a:ahLst/>
            <a:cxnLst/>
            <a:rect l="l" t="t" r="r" b="b"/>
            <a:pathLst>
              <a:path w="27099" h="103562" extrusionOk="0">
                <a:moveTo>
                  <a:pt x="27099" y="1"/>
                </a:moveTo>
                <a:cubicBezTo>
                  <a:pt x="21753" y="1775"/>
                  <a:pt x="18860" y="7811"/>
                  <a:pt x="18669" y="13443"/>
                </a:cubicBezTo>
                <a:cubicBezTo>
                  <a:pt x="18479" y="19074"/>
                  <a:pt x="20336" y="24539"/>
                  <a:pt x="21551" y="30040"/>
                </a:cubicBezTo>
                <a:cubicBezTo>
                  <a:pt x="22765" y="35541"/>
                  <a:pt x="23277" y="41601"/>
                  <a:pt x="20586" y="46542"/>
                </a:cubicBezTo>
                <a:cubicBezTo>
                  <a:pt x="19003" y="49471"/>
                  <a:pt x="16431" y="51757"/>
                  <a:pt x="14740" y="54626"/>
                </a:cubicBezTo>
                <a:cubicBezTo>
                  <a:pt x="12526" y="58377"/>
                  <a:pt x="11978" y="63068"/>
                  <a:pt x="13276" y="67223"/>
                </a:cubicBezTo>
                <a:cubicBezTo>
                  <a:pt x="14312" y="70581"/>
                  <a:pt x="16514" y="73843"/>
                  <a:pt x="15860" y="77296"/>
                </a:cubicBezTo>
                <a:cubicBezTo>
                  <a:pt x="15062" y="81558"/>
                  <a:pt x="10490" y="83749"/>
                  <a:pt x="7227" y="86595"/>
                </a:cubicBezTo>
                <a:cubicBezTo>
                  <a:pt x="2465" y="90714"/>
                  <a:pt x="0" y="97334"/>
                  <a:pt x="893" y="103561"/>
                </a:cubicBezTo>
                <a:lnTo>
                  <a:pt x="27099" y="103561"/>
                </a:lnTo>
                <a:lnTo>
                  <a:pt x="270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4" name="Google Shape;654;p24"/>
          <p:cNvGrpSpPr/>
          <p:nvPr/>
        </p:nvGrpSpPr>
        <p:grpSpPr>
          <a:xfrm rot="-2573076">
            <a:off x="381" y="4372147"/>
            <a:ext cx="1655842" cy="875394"/>
            <a:chOff x="1680550" y="2806125"/>
            <a:chExt cx="1655900" cy="875425"/>
          </a:xfrm>
        </p:grpSpPr>
        <p:sp>
          <p:nvSpPr>
            <p:cNvPr id="655" name="Google Shape;655;p24"/>
            <p:cNvSpPr/>
            <p:nvPr/>
          </p:nvSpPr>
          <p:spPr>
            <a:xfrm>
              <a:off x="1906775" y="2806125"/>
              <a:ext cx="1429675" cy="875425"/>
            </a:xfrm>
            <a:custGeom>
              <a:avLst/>
              <a:gdLst/>
              <a:ahLst/>
              <a:cxnLst/>
              <a:rect l="l" t="t" r="r" b="b"/>
              <a:pathLst>
                <a:path w="57187" h="35017" fill="none" extrusionOk="0">
                  <a:moveTo>
                    <a:pt x="0" y="7621"/>
                  </a:moveTo>
                  <a:cubicBezTo>
                    <a:pt x="4049" y="10704"/>
                    <a:pt x="6573" y="15122"/>
                    <a:pt x="9466" y="19241"/>
                  </a:cubicBezTo>
                  <a:cubicBezTo>
                    <a:pt x="12585" y="23682"/>
                    <a:pt x="16276" y="26837"/>
                    <a:pt x="21086" y="29373"/>
                  </a:cubicBezTo>
                  <a:cubicBezTo>
                    <a:pt x="26409" y="32195"/>
                    <a:pt x="31826" y="34660"/>
                    <a:pt x="37934" y="34826"/>
                  </a:cubicBezTo>
                  <a:cubicBezTo>
                    <a:pt x="44399" y="35017"/>
                    <a:pt x="50721" y="33231"/>
                    <a:pt x="56877" y="31481"/>
                  </a:cubicBezTo>
                  <a:cubicBezTo>
                    <a:pt x="57127" y="31409"/>
                    <a:pt x="57186" y="31100"/>
                    <a:pt x="56972" y="30945"/>
                  </a:cubicBezTo>
                  <a:cubicBezTo>
                    <a:pt x="49209" y="25301"/>
                    <a:pt x="47709" y="14991"/>
                    <a:pt x="42089" y="7680"/>
                  </a:cubicBezTo>
                  <a:cubicBezTo>
                    <a:pt x="39410" y="4192"/>
                    <a:pt x="35922" y="1763"/>
                    <a:pt x="31564" y="941"/>
                  </a:cubicBezTo>
                  <a:cubicBezTo>
                    <a:pt x="26611" y="1"/>
                    <a:pt x="21396" y="382"/>
                    <a:pt x="16538" y="1656"/>
                  </a:cubicBezTo>
                  <a:cubicBezTo>
                    <a:pt x="11276" y="3025"/>
                    <a:pt x="6239" y="5251"/>
                    <a:pt x="858" y="6156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1680550" y="2953775"/>
              <a:ext cx="1583850" cy="623300"/>
            </a:xfrm>
            <a:custGeom>
              <a:avLst/>
              <a:gdLst/>
              <a:ahLst/>
              <a:cxnLst/>
              <a:rect l="l" t="t" r="r" b="b"/>
              <a:pathLst>
                <a:path w="63354" h="24932" fill="none" extrusionOk="0">
                  <a:moveTo>
                    <a:pt x="18932" y="3786"/>
                  </a:moveTo>
                  <a:cubicBezTo>
                    <a:pt x="24480" y="5525"/>
                    <a:pt x="30171" y="7311"/>
                    <a:pt x="35267" y="10156"/>
                  </a:cubicBezTo>
                  <a:cubicBezTo>
                    <a:pt x="44221" y="15157"/>
                    <a:pt x="52460" y="24086"/>
                    <a:pt x="63211" y="24920"/>
                  </a:cubicBezTo>
                  <a:cubicBezTo>
                    <a:pt x="63318" y="24932"/>
                    <a:pt x="63354" y="24765"/>
                    <a:pt x="63247" y="24741"/>
                  </a:cubicBezTo>
                  <a:cubicBezTo>
                    <a:pt x="57163" y="23420"/>
                    <a:pt x="52079" y="20634"/>
                    <a:pt x="47018" y="17074"/>
                  </a:cubicBezTo>
                  <a:cubicBezTo>
                    <a:pt x="42077" y="13609"/>
                    <a:pt x="37422" y="9739"/>
                    <a:pt x="31921" y="7156"/>
                  </a:cubicBezTo>
                  <a:cubicBezTo>
                    <a:pt x="26397" y="4548"/>
                    <a:pt x="20277" y="2346"/>
                    <a:pt x="14312" y="988"/>
                  </a:cubicBezTo>
                  <a:cubicBezTo>
                    <a:pt x="11550" y="369"/>
                    <a:pt x="8728" y="0"/>
                    <a:pt x="5894" y="214"/>
                  </a:cubicBezTo>
                  <a:cubicBezTo>
                    <a:pt x="4108" y="357"/>
                    <a:pt x="1013" y="417"/>
                    <a:pt x="263" y="2417"/>
                  </a:cubicBezTo>
                  <a:cubicBezTo>
                    <a:pt x="1" y="3132"/>
                    <a:pt x="1120" y="3691"/>
                    <a:pt x="1477" y="3001"/>
                  </a:cubicBezTo>
                  <a:cubicBezTo>
                    <a:pt x="2096" y="1798"/>
                    <a:pt x="4727" y="1750"/>
                    <a:pt x="5930" y="1667"/>
                  </a:cubicBezTo>
                  <a:cubicBezTo>
                    <a:pt x="7323" y="1560"/>
                    <a:pt x="8740" y="1608"/>
                    <a:pt x="10133" y="1762"/>
                  </a:cubicBezTo>
                  <a:cubicBezTo>
                    <a:pt x="13145" y="2072"/>
                    <a:pt x="16062" y="2881"/>
                    <a:pt x="18932" y="3774"/>
                  </a:cubicBezTo>
                  <a:close/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24"/>
          <p:cNvGrpSpPr/>
          <p:nvPr/>
        </p:nvGrpSpPr>
        <p:grpSpPr>
          <a:xfrm flipH="1">
            <a:off x="7397337" y="3690200"/>
            <a:ext cx="1746675" cy="1445450"/>
            <a:chOff x="763475" y="1235400"/>
            <a:chExt cx="1746675" cy="1445450"/>
          </a:xfrm>
        </p:grpSpPr>
        <p:sp>
          <p:nvSpPr>
            <p:cNvPr id="658" name="Google Shape;658;p24"/>
            <p:cNvSpPr/>
            <p:nvPr/>
          </p:nvSpPr>
          <p:spPr>
            <a:xfrm>
              <a:off x="763475" y="1380350"/>
              <a:ext cx="1746675" cy="1183800"/>
            </a:xfrm>
            <a:custGeom>
              <a:avLst/>
              <a:gdLst/>
              <a:ahLst/>
              <a:cxnLst/>
              <a:rect l="l" t="t" r="r" b="b"/>
              <a:pathLst>
                <a:path w="69867" h="47352" fill="none" extrusionOk="0">
                  <a:moveTo>
                    <a:pt x="1" y="47352"/>
                  </a:moveTo>
                  <a:cubicBezTo>
                    <a:pt x="9299" y="39553"/>
                    <a:pt x="18205" y="31005"/>
                    <a:pt x="26944" y="22599"/>
                  </a:cubicBezTo>
                  <a:cubicBezTo>
                    <a:pt x="29159" y="20468"/>
                    <a:pt x="31374" y="18336"/>
                    <a:pt x="33421" y="16039"/>
                  </a:cubicBezTo>
                  <a:cubicBezTo>
                    <a:pt x="35112" y="14145"/>
                    <a:pt x="36684" y="12133"/>
                    <a:pt x="38493" y="10359"/>
                  </a:cubicBezTo>
                  <a:cubicBezTo>
                    <a:pt x="46566" y="2465"/>
                    <a:pt x="58591" y="1"/>
                    <a:pt x="69866" y="382"/>
                  </a:cubicBezTo>
                  <a:lnTo>
                    <a:pt x="67378" y="5871"/>
                  </a:lnTo>
                  <a:cubicBezTo>
                    <a:pt x="66021" y="8859"/>
                    <a:pt x="64485" y="12050"/>
                    <a:pt x="61592" y="13586"/>
                  </a:cubicBezTo>
                  <a:cubicBezTo>
                    <a:pt x="59127" y="14896"/>
                    <a:pt x="56115" y="14753"/>
                    <a:pt x="53531" y="15812"/>
                  </a:cubicBezTo>
                  <a:cubicBezTo>
                    <a:pt x="51174" y="16789"/>
                    <a:pt x="49257" y="18729"/>
                    <a:pt x="46792" y="19337"/>
                  </a:cubicBezTo>
                  <a:cubicBezTo>
                    <a:pt x="44447" y="19920"/>
                    <a:pt x="42006" y="19206"/>
                    <a:pt x="39601" y="19003"/>
                  </a:cubicBezTo>
                  <a:cubicBezTo>
                    <a:pt x="35243" y="18634"/>
                    <a:pt x="30076" y="20170"/>
                    <a:pt x="26956" y="22587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1291525" y="1235400"/>
              <a:ext cx="332500" cy="849825"/>
            </a:xfrm>
            <a:custGeom>
              <a:avLst/>
              <a:gdLst/>
              <a:ahLst/>
              <a:cxnLst/>
              <a:rect l="l" t="t" r="r" b="b"/>
              <a:pathLst>
                <a:path w="13300" h="33993" fill="none" extrusionOk="0">
                  <a:moveTo>
                    <a:pt x="1798" y="32266"/>
                  </a:moveTo>
                  <a:cubicBezTo>
                    <a:pt x="4572" y="29135"/>
                    <a:pt x="7418" y="26075"/>
                    <a:pt x="9561" y="22479"/>
                  </a:cubicBezTo>
                  <a:cubicBezTo>
                    <a:pt x="11704" y="18884"/>
                    <a:pt x="13216" y="14812"/>
                    <a:pt x="13276" y="10633"/>
                  </a:cubicBezTo>
                  <a:cubicBezTo>
                    <a:pt x="13300" y="8823"/>
                    <a:pt x="13038" y="6978"/>
                    <a:pt x="12157" y="5394"/>
                  </a:cubicBezTo>
                  <a:cubicBezTo>
                    <a:pt x="11109" y="3489"/>
                    <a:pt x="9228" y="2060"/>
                    <a:pt x="8537" y="1"/>
                  </a:cubicBezTo>
                  <a:cubicBezTo>
                    <a:pt x="7084" y="5906"/>
                    <a:pt x="5382" y="11740"/>
                    <a:pt x="3429" y="17491"/>
                  </a:cubicBezTo>
                  <a:cubicBezTo>
                    <a:pt x="2715" y="19634"/>
                    <a:pt x="1953" y="21789"/>
                    <a:pt x="1715" y="24039"/>
                  </a:cubicBezTo>
                  <a:cubicBezTo>
                    <a:pt x="1596" y="25230"/>
                    <a:pt x="1631" y="26432"/>
                    <a:pt x="1524" y="27623"/>
                  </a:cubicBezTo>
                  <a:cubicBezTo>
                    <a:pt x="1322" y="29826"/>
                    <a:pt x="655" y="31873"/>
                    <a:pt x="0" y="3399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1062325" y="1386025"/>
              <a:ext cx="233675" cy="819175"/>
            </a:xfrm>
            <a:custGeom>
              <a:avLst/>
              <a:gdLst/>
              <a:ahLst/>
              <a:cxnLst/>
              <a:rect l="l" t="t" r="r" b="b"/>
              <a:pathLst>
                <a:path w="9347" h="32767" fill="none" extrusionOk="0">
                  <a:moveTo>
                    <a:pt x="8359" y="22265"/>
                  </a:moveTo>
                  <a:cubicBezTo>
                    <a:pt x="9037" y="18895"/>
                    <a:pt x="9347" y="15407"/>
                    <a:pt x="8668" y="12037"/>
                  </a:cubicBezTo>
                  <a:cubicBezTo>
                    <a:pt x="7799" y="7775"/>
                    <a:pt x="5394" y="4001"/>
                    <a:pt x="3025" y="333"/>
                  </a:cubicBezTo>
                  <a:cubicBezTo>
                    <a:pt x="2929" y="179"/>
                    <a:pt x="2751" y="0"/>
                    <a:pt x="2584" y="83"/>
                  </a:cubicBezTo>
                  <a:cubicBezTo>
                    <a:pt x="2513" y="131"/>
                    <a:pt x="2465" y="214"/>
                    <a:pt x="2429" y="286"/>
                  </a:cubicBezTo>
                  <a:cubicBezTo>
                    <a:pt x="393" y="5072"/>
                    <a:pt x="0" y="10775"/>
                    <a:pt x="2417" y="15371"/>
                  </a:cubicBezTo>
                  <a:cubicBezTo>
                    <a:pt x="3060" y="16585"/>
                    <a:pt x="3882" y="17728"/>
                    <a:pt x="4263" y="19038"/>
                  </a:cubicBezTo>
                  <a:cubicBezTo>
                    <a:pt x="4775" y="20848"/>
                    <a:pt x="4394" y="22765"/>
                    <a:pt x="4049" y="24598"/>
                  </a:cubicBezTo>
                  <a:cubicBezTo>
                    <a:pt x="3584" y="27051"/>
                    <a:pt x="2882" y="30420"/>
                    <a:pt x="4072" y="32766"/>
                  </a:cubicBezTo>
                  <a:cubicBezTo>
                    <a:pt x="4775" y="32242"/>
                    <a:pt x="6311" y="29051"/>
                    <a:pt x="6763" y="27896"/>
                  </a:cubicBezTo>
                  <a:cubicBezTo>
                    <a:pt x="7454" y="26075"/>
                    <a:pt x="7966" y="24182"/>
                    <a:pt x="8347" y="22265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817650" y="1647650"/>
              <a:ext cx="250350" cy="842400"/>
            </a:xfrm>
            <a:custGeom>
              <a:avLst/>
              <a:gdLst/>
              <a:ahLst/>
              <a:cxnLst/>
              <a:rect l="l" t="t" r="r" b="b"/>
              <a:pathLst>
                <a:path w="10014" h="33696" fill="none" extrusionOk="0">
                  <a:moveTo>
                    <a:pt x="4453" y="30945"/>
                  </a:moveTo>
                  <a:cubicBezTo>
                    <a:pt x="6108" y="28611"/>
                    <a:pt x="8240" y="25956"/>
                    <a:pt x="8549" y="23123"/>
                  </a:cubicBezTo>
                  <a:cubicBezTo>
                    <a:pt x="8763" y="21206"/>
                    <a:pt x="8406" y="19253"/>
                    <a:pt x="8799" y="17372"/>
                  </a:cubicBezTo>
                  <a:cubicBezTo>
                    <a:pt x="8990" y="16443"/>
                    <a:pt x="9347" y="15574"/>
                    <a:pt x="9537" y="14657"/>
                  </a:cubicBezTo>
                  <a:cubicBezTo>
                    <a:pt x="10014" y="12359"/>
                    <a:pt x="9359" y="9942"/>
                    <a:pt x="8204" y="7894"/>
                  </a:cubicBezTo>
                  <a:cubicBezTo>
                    <a:pt x="7037" y="5847"/>
                    <a:pt x="5418" y="4120"/>
                    <a:pt x="3810" y="2406"/>
                  </a:cubicBezTo>
                  <a:cubicBezTo>
                    <a:pt x="3048" y="1608"/>
                    <a:pt x="2298" y="810"/>
                    <a:pt x="1536" y="1"/>
                  </a:cubicBezTo>
                  <a:cubicBezTo>
                    <a:pt x="2072" y="2227"/>
                    <a:pt x="2417" y="4525"/>
                    <a:pt x="2179" y="6799"/>
                  </a:cubicBezTo>
                  <a:cubicBezTo>
                    <a:pt x="1953" y="8883"/>
                    <a:pt x="1251" y="10883"/>
                    <a:pt x="762" y="12931"/>
                  </a:cubicBezTo>
                  <a:cubicBezTo>
                    <a:pt x="274" y="14967"/>
                    <a:pt x="0" y="17134"/>
                    <a:pt x="632" y="19134"/>
                  </a:cubicBezTo>
                  <a:cubicBezTo>
                    <a:pt x="1084" y="20539"/>
                    <a:pt x="1965" y="21789"/>
                    <a:pt x="2310" y="23230"/>
                  </a:cubicBezTo>
                  <a:cubicBezTo>
                    <a:pt x="3132" y="26671"/>
                    <a:pt x="727" y="30231"/>
                    <a:pt x="1417" y="3369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1171275" y="1983100"/>
              <a:ext cx="879300" cy="363775"/>
            </a:xfrm>
            <a:custGeom>
              <a:avLst/>
              <a:gdLst/>
              <a:ahLst/>
              <a:cxnLst/>
              <a:rect l="l" t="t" r="r" b="b"/>
              <a:pathLst>
                <a:path w="35172" h="14551" fill="none" extrusionOk="0">
                  <a:moveTo>
                    <a:pt x="4691" y="4192"/>
                  </a:moveTo>
                  <a:cubicBezTo>
                    <a:pt x="5537" y="4049"/>
                    <a:pt x="6251" y="3966"/>
                    <a:pt x="6989" y="3525"/>
                  </a:cubicBezTo>
                  <a:cubicBezTo>
                    <a:pt x="11930" y="584"/>
                    <a:pt x="18217" y="1"/>
                    <a:pt x="23610" y="1989"/>
                  </a:cubicBezTo>
                  <a:cubicBezTo>
                    <a:pt x="27027" y="3239"/>
                    <a:pt x="30135" y="5466"/>
                    <a:pt x="33754" y="5835"/>
                  </a:cubicBezTo>
                  <a:cubicBezTo>
                    <a:pt x="34314" y="5883"/>
                    <a:pt x="35040" y="6026"/>
                    <a:pt x="35124" y="6585"/>
                  </a:cubicBezTo>
                  <a:cubicBezTo>
                    <a:pt x="35171" y="6883"/>
                    <a:pt x="35004" y="7157"/>
                    <a:pt x="34826" y="7395"/>
                  </a:cubicBezTo>
                  <a:cubicBezTo>
                    <a:pt x="34064" y="8490"/>
                    <a:pt x="33135" y="9455"/>
                    <a:pt x="32195" y="10395"/>
                  </a:cubicBezTo>
                  <a:cubicBezTo>
                    <a:pt x="31087" y="11479"/>
                    <a:pt x="29932" y="12538"/>
                    <a:pt x="28587" y="13312"/>
                  </a:cubicBezTo>
                  <a:cubicBezTo>
                    <a:pt x="27254" y="14086"/>
                    <a:pt x="25694" y="14550"/>
                    <a:pt x="24158" y="14396"/>
                  </a:cubicBezTo>
                  <a:cubicBezTo>
                    <a:pt x="21372" y="14110"/>
                    <a:pt x="19145" y="11860"/>
                    <a:pt x="16395" y="11371"/>
                  </a:cubicBezTo>
                  <a:cubicBezTo>
                    <a:pt x="14502" y="11038"/>
                    <a:pt x="12573" y="11586"/>
                    <a:pt x="10692" y="12002"/>
                  </a:cubicBezTo>
                  <a:cubicBezTo>
                    <a:pt x="8811" y="12431"/>
                    <a:pt x="6775" y="12717"/>
                    <a:pt x="5013" y="11919"/>
                  </a:cubicBezTo>
                  <a:cubicBezTo>
                    <a:pt x="3405" y="11181"/>
                    <a:pt x="2322" y="9645"/>
                    <a:pt x="893" y="8597"/>
                  </a:cubicBezTo>
                  <a:cubicBezTo>
                    <a:pt x="762" y="8490"/>
                    <a:pt x="607" y="8395"/>
                    <a:pt x="441" y="8419"/>
                  </a:cubicBezTo>
                  <a:cubicBezTo>
                    <a:pt x="274" y="8442"/>
                    <a:pt x="0" y="8514"/>
                    <a:pt x="107" y="863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763475" y="2368575"/>
              <a:ext cx="904600" cy="312275"/>
            </a:xfrm>
            <a:custGeom>
              <a:avLst/>
              <a:gdLst/>
              <a:ahLst/>
              <a:cxnLst/>
              <a:rect l="l" t="t" r="r" b="b"/>
              <a:pathLst>
                <a:path w="36184" h="12491" fill="none" extrusionOk="0">
                  <a:moveTo>
                    <a:pt x="2144" y="6001"/>
                  </a:moveTo>
                  <a:cubicBezTo>
                    <a:pt x="6573" y="3299"/>
                    <a:pt x="11204" y="441"/>
                    <a:pt x="16384" y="155"/>
                  </a:cubicBezTo>
                  <a:cubicBezTo>
                    <a:pt x="19158" y="1"/>
                    <a:pt x="21920" y="572"/>
                    <a:pt x="24623" y="1227"/>
                  </a:cubicBezTo>
                  <a:cubicBezTo>
                    <a:pt x="28456" y="2179"/>
                    <a:pt x="32255" y="3334"/>
                    <a:pt x="36029" y="4513"/>
                  </a:cubicBezTo>
                  <a:cubicBezTo>
                    <a:pt x="36184" y="4906"/>
                    <a:pt x="35874" y="5335"/>
                    <a:pt x="35576" y="5644"/>
                  </a:cubicBezTo>
                  <a:cubicBezTo>
                    <a:pt x="31016" y="10311"/>
                    <a:pt x="23789" y="12490"/>
                    <a:pt x="17610" y="10383"/>
                  </a:cubicBezTo>
                  <a:cubicBezTo>
                    <a:pt x="16145" y="9895"/>
                    <a:pt x="14681" y="9156"/>
                    <a:pt x="13145" y="9299"/>
                  </a:cubicBezTo>
                  <a:cubicBezTo>
                    <a:pt x="11669" y="9430"/>
                    <a:pt x="10323" y="10347"/>
                    <a:pt x="8847" y="10335"/>
                  </a:cubicBezTo>
                  <a:cubicBezTo>
                    <a:pt x="8097" y="10323"/>
                    <a:pt x="7371" y="10085"/>
                    <a:pt x="6668" y="9835"/>
                  </a:cubicBezTo>
                  <a:cubicBezTo>
                    <a:pt x="4465" y="9073"/>
                    <a:pt x="2203" y="8585"/>
                    <a:pt x="1" y="7823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24"/>
          <p:cNvSpPr/>
          <p:nvPr/>
        </p:nvSpPr>
        <p:spPr>
          <a:xfrm>
            <a:off x="7994056" y="481214"/>
            <a:ext cx="553203" cy="494981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4"/>
          <p:cNvSpPr/>
          <p:nvPr/>
        </p:nvSpPr>
        <p:spPr>
          <a:xfrm rot="1760308">
            <a:off x="7683385" y="814361"/>
            <a:ext cx="309473" cy="227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4"/>
          <p:cNvSpPr/>
          <p:nvPr/>
        </p:nvSpPr>
        <p:spPr>
          <a:xfrm rot="-1179032">
            <a:off x="8003046" y="1094858"/>
            <a:ext cx="237469" cy="174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1">
  <p:cSld name="CUSTOM_1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6"/>
          <p:cNvSpPr txBox="1">
            <a:spLocks noGrp="1"/>
          </p:cNvSpPr>
          <p:nvPr>
            <p:ph type="subTitle" idx="1"/>
          </p:nvPr>
        </p:nvSpPr>
        <p:spPr>
          <a:xfrm>
            <a:off x="850275" y="2216300"/>
            <a:ext cx="3246300" cy="14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2" name="Google Shape;692;p26"/>
          <p:cNvSpPr/>
          <p:nvPr/>
        </p:nvSpPr>
        <p:spPr>
          <a:xfrm rot="5400000">
            <a:off x="783819" y="3587994"/>
            <a:ext cx="806100" cy="2318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6"/>
          <p:cNvSpPr/>
          <p:nvPr/>
        </p:nvSpPr>
        <p:spPr>
          <a:xfrm flipH="1">
            <a:off x="7726788" y="-14584"/>
            <a:ext cx="1445831" cy="1332660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6"/>
          <p:cNvSpPr/>
          <p:nvPr/>
        </p:nvSpPr>
        <p:spPr>
          <a:xfrm rot="10800000">
            <a:off x="20994" y="3494850"/>
            <a:ext cx="1545750" cy="1658550"/>
          </a:xfrm>
          <a:custGeom>
            <a:avLst/>
            <a:gdLst/>
            <a:ahLst/>
            <a:cxnLst/>
            <a:rect l="l" t="t" r="r" b="b"/>
            <a:pathLst>
              <a:path w="61830" h="66342" extrusionOk="0">
                <a:moveTo>
                  <a:pt x="1" y="0"/>
                </a:moveTo>
                <a:lnTo>
                  <a:pt x="1" y="2417"/>
                </a:lnTo>
                <a:cubicBezTo>
                  <a:pt x="382" y="7227"/>
                  <a:pt x="822" y="12204"/>
                  <a:pt x="3073" y="16478"/>
                </a:cubicBezTo>
                <a:cubicBezTo>
                  <a:pt x="5152" y="20428"/>
                  <a:pt x="9213" y="23665"/>
                  <a:pt x="13603" y="23665"/>
                </a:cubicBezTo>
                <a:cubicBezTo>
                  <a:pt x="13965" y="23665"/>
                  <a:pt x="14328" y="23643"/>
                  <a:pt x="14693" y="23598"/>
                </a:cubicBezTo>
                <a:cubicBezTo>
                  <a:pt x="19122" y="23050"/>
                  <a:pt x="22420" y="19419"/>
                  <a:pt x="25849" y="16573"/>
                </a:cubicBezTo>
                <a:cubicBezTo>
                  <a:pt x="28261" y="14579"/>
                  <a:pt x="31449" y="12878"/>
                  <a:pt x="34428" y="12878"/>
                </a:cubicBezTo>
                <a:cubicBezTo>
                  <a:pt x="35701" y="12878"/>
                  <a:pt x="36934" y="13188"/>
                  <a:pt x="38053" y="13918"/>
                </a:cubicBezTo>
                <a:cubicBezTo>
                  <a:pt x="41625" y="16252"/>
                  <a:pt x="41792" y="21360"/>
                  <a:pt x="41280" y="25586"/>
                </a:cubicBezTo>
                <a:cubicBezTo>
                  <a:pt x="40768" y="29825"/>
                  <a:pt x="40161" y="34671"/>
                  <a:pt x="42994" y="37850"/>
                </a:cubicBezTo>
                <a:cubicBezTo>
                  <a:pt x="45340" y="40469"/>
                  <a:pt x="49448" y="41148"/>
                  <a:pt x="51412" y="44053"/>
                </a:cubicBezTo>
                <a:cubicBezTo>
                  <a:pt x="53305" y="46851"/>
                  <a:pt x="52507" y="50590"/>
                  <a:pt x="52793" y="53959"/>
                </a:cubicBezTo>
                <a:cubicBezTo>
                  <a:pt x="53234" y="59317"/>
                  <a:pt x="56865" y="64282"/>
                  <a:pt x="61830" y="66341"/>
                </a:cubicBezTo>
                <a:lnTo>
                  <a:pt x="6183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" name="Google Shape;695;p26"/>
          <p:cNvGrpSpPr/>
          <p:nvPr/>
        </p:nvGrpSpPr>
        <p:grpSpPr>
          <a:xfrm rot="-5400000">
            <a:off x="8058077" y="-24593"/>
            <a:ext cx="783251" cy="1016811"/>
            <a:chOff x="8159226" y="4035013"/>
            <a:chExt cx="783251" cy="1016811"/>
          </a:xfrm>
        </p:grpSpPr>
        <p:sp>
          <p:nvSpPr>
            <p:cNvPr id="696" name="Google Shape;696;p26"/>
            <p:cNvSpPr/>
            <p:nvPr/>
          </p:nvSpPr>
          <p:spPr>
            <a:xfrm rot="-3438117" flipH="1">
              <a:off x="8288660" y="4499192"/>
              <a:ext cx="201158" cy="31111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 rot="-3438117" flipH="1">
              <a:off x="8185095" y="4297369"/>
              <a:ext cx="175219" cy="157222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 rot="-3438117" flipH="1">
              <a:off x="8188029" y="4865364"/>
              <a:ext cx="169351" cy="124217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 rot="-3438117" flipH="1">
              <a:off x="8433124" y="4854599"/>
              <a:ext cx="166728" cy="165001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 rot="-3438117" flipH="1">
              <a:off x="8639128" y="4653996"/>
              <a:ext cx="204848" cy="206073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 rot="-3438117" flipH="1">
              <a:off x="8536060" y="4390048"/>
              <a:ext cx="139232" cy="172691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 rot="-3438117" flipH="1">
              <a:off x="8520567" y="4067220"/>
              <a:ext cx="164149" cy="16035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 rot="-3438117" flipH="1">
              <a:off x="8774096" y="4324576"/>
              <a:ext cx="140677" cy="142709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26"/>
          <p:cNvGrpSpPr/>
          <p:nvPr/>
        </p:nvGrpSpPr>
        <p:grpSpPr>
          <a:xfrm>
            <a:off x="8076640" y="4175342"/>
            <a:ext cx="1110575" cy="975450"/>
            <a:chOff x="3575725" y="3248450"/>
            <a:chExt cx="1110575" cy="975450"/>
          </a:xfrm>
        </p:grpSpPr>
        <p:sp>
          <p:nvSpPr>
            <p:cNvPr id="705" name="Google Shape;705;p26"/>
            <p:cNvSpPr/>
            <p:nvPr/>
          </p:nvSpPr>
          <p:spPr>
            <a:xfrm>
              <a:off x="3575725" y="3248450"/>
              <a:ext cx="999550" cy="975450"/>
            </a:xfrm>
            <a:custGeom>
              <a:avLst/>
              <a:gdLst/>
              <a:ahLst/>
              <a:cxnLst/>
              <a:rect l="l" t="t" r="r" b="b"/>
              <a:pathLst>
                <a:path w="39982" h="39018" fill="none" extrusionOk="0">
                  <a:moveTo>
                    <a:pt x="39791" y="35409"/>
                  </a:moveTo>
                  <a:cubicBezTo>
                    <a:pt x="39934" y="33564"/>
                    <a:pt x="39982" y="31671"/>
                    <a:pt x="39399" y="29909"/>
                  </a:cubicBezTo>
                  <a:cubicBezTo>
                    <a:pt x="38708" y="27873"/>
                    <a:pt x="36684" y="26706"/>
                    <a:pt x="36172" y="24622"/>
                  </a:cubicBezTo>
                  <a:cubicBezTo>
                    <a:pt x="35743" y="22896"/>
                    <a:pt x="35922" y="20908"/>
                    <a:pt x="34767" y="19431"/>
                  </a:cubicBezTo>
                  <a:cubicBezTo>
                    <a:pt x="33767" y="18169"/>
                    <a:pt x="32136" y="17800"/>
                    <a:pt x="30671" y="17407"/>
                  </a:cubicBezTo>
                  <a:cubicBezTo>
                    <a:pt x="29624" y="17133"/>
                    <a:pt x="28552" y="16860"/>
                    <a:pt x="27671" y="16205"/>
                  </a:cubicBezTo>
                  <a:cubicBezTo>
                    <a:pt x="26492" y="15336"/>
                    <a:pt x="26016" y="13954"/>
                    <a:pt x="25694" y="12561"/>
                  </a:cubicBezTo>
                  <a:cubicBezTo>
                    <a:pt x="25194" y="10442"/>
                    <a:pt x="24885" y="8275"/>
                    <a:pt x="23778" y="6358"/>
                  </a:cubicBezTo>
                  <a:cubicBezTo>
                    <a:pt x="22932" y="4870"/>
                    <a:pt x="21658" y="3584"/>
                    <a:pt x="20051" y="2941"/>
                  </a:cubicBezTo>
                  <a:cubicBezTo>
                    <a:pt x="17932" y="2108"/>
                    <a:pt x="16050" y="2965"/>
                    <a:pt x="13943" y="3370"/>
                  </a:cubicBezTo>
                  <a:cubicBezTo>
                    <a:pt x="10895" y="3965"/>
                    <a:pt x="9645" y="2001"/>
                    <a:pt x="7228" y="750"/>
                  </a:cubicBezTo>
                  <a:cubicBezTo>
                    <a:pt x="5906" y="48"/>
                    <a:pt x="4454" y="0"/>
                    <a:pt x="3132" y="739"/>
                  </a:cubicBezTo>
                  <a:cubicBezTo>
                    <a:pt x="25" y="2489"/>
                    <a:pt x="1" y="6442"/>
                    <a:pt x="2072" y="8990"/>
                  </a:cubicBezTo>
                  <a:cubicBezTo>
                    <a:pt x="3513" y="10764"/>
                    <a:pt x="6192" y="11180"/>
                    <a:pt x="7359" y="13097"/>
                  </a:cubicBezTo>
                  <a:cubicBezTo>
                    <a:pt x="8454" y="14907"/>
                    <a:pt x="8383" y="17181"/>
                    <a:pt x="9597" y="18955"/>
                  </a:cubicBezTo>
                  <a:cubicBezTo>
                    <a:pt x="10716" y="20586"/>
                    <a:pt x="11907" y="20396"/>
                    <a:pt x="13669" y="20646"/>
                  </a:cubicBezTo>
                  <a:cubicBezTo>
                    <a:pt x="17039" y="21110"/>
                    <a:pt x="16789" y="25325"/>
                    <a:pt x="17551" y="27789"/>
                  </a:cubicBezTo>
                  <a:cubicBezTo>
                    <a:pt x="18063" y="29480"/>
                    <a:pt x="19194" y="31076"/>
                    <a:pt x="21075" y="31278"/>
                  </a:cubicBezTo>
                  <a:cubicBezTo>
                    <a:pt x="22420" y="31409"/>
                    <a:pt x="23789" y="30814"/>
                    <a:pt x="25087" y="31445"/>
                  </a:cubicBezTo>
                  <a:cubicBezTo>
                    <a:pt x="26206" y="31992"/>
                    <a:pt x="26385" y="33743"/>
                    <a:pt x="26933" y="34755"/>
                  </a:cubicBezTo>
                  <a:cubicBezTo>
                    <a:pt x="29207" y="39017"/>
                    <a:pt x="34934" y="35552"/>
                    <a:pt x="38684" y="3632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3726650" y="3401150"/>
              <a:ext cx="959650" cy="814400"/>
            </a:xfrm>
            <a:custGeom>
              <a:avLst/>
              <a:gdLst/>
              <a:ahLst/>
              <a:cxnLst/>
              <a:rect l="l" t="t" r="r" b="b"/>
              <a:pathLst>
                <a:path w="38386" h="32576" fill="none" extrusionOk="0">
                  <a:moveTo>
                    <a:pt x="0" y="0"/>
                  </a:moveTo>
                  <a:cubicBezTo>
                    <a:pt x="15776" y="6703"/>
                    <a:pt x="20741" y="26551"/>
                    <a:pt x="37148" y="32278"/>
                  </a:cubicBezTo>
                  <a:cubicBezTo>
                    <a:pt x="38005" y="32576"/>
                    <a:pt x="38386" y="31206"/>
                    <a:pt x="37529" y="30909"/>
                  </a:cubicBezTo>
                  <a:cubicBezTo>
                    <a:pt x="21420" y="25480"/>
                    <a:pt x="15764" y="600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26"/>
          <p:cNvSpPr/>
          <p:nvPr/>
        </p:nvSpPr>
        <p:spPr>
          <a:xfrm>
            <a:off x="86232" y="87625"/>
            <a:ext cx="885550" cy="792350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26"/>
          <p:cNvGrpSpPr/>
          <p:nvPr/>
        </p:nvGrpSpPr>
        <p:grpSpPr>
          <a:xfrm rot="10800000" flipH="1">
            <a:off x="-21097" y="431999"/>
            <a:ext cx="1655900" cy="875425"/>
            <a:chOff x="1680550" y="2806125"/>
            <a:chExt cx="1655900" cy="875425"/>
          </a:xfrm>
        </p:grpSpPr>
        <p:sp>
          <p:nvSpPr>
            <p:cNvPr id="709" name="Google Shape;709;p26"/>
            <p:cNvSpPr/>
            <p:nvPr/>
          </p:nvSpPr>
          <p:spPr>
            <a:xfrm>
              <a:off x="1906775" y="2806125"/>
              <a:ext cx="1429675" cy="875425"/>
            </a:xfrm>
            <a:custGeom>
              <a:avLst/>
              <a:gdLst/>
              <a:ahLst/>
              <a:cxnLst/>
              <a:rect l="l" t="t" r="r" b="b"/>
              <a:pathLst>
                <a:path w="57187" h="35017" fill="none" extrusionOk="0">
                  <a:moveTo>
                    <a:pt x="0" y="7621"/>
                  </a:moveTo>
                  <a:cubicBezTo>
                    <a:pt x="4049" y="10704"/>
                    <a:pt x="6573" y="15122"/>
                    <a:pt x="9466" y="19241"/>
                  </a:cubicBezTo>
                  <a:cubicBezTo>
                    <a:pt x="12585" y="23682"/>
                    <a:pt x="16276" y="26837"/>
                    <a:pt x="21086" y="29373"/>
                  </a:cubicBezTo>
                  <a:cubicBezTo>
                    <a:pt x="26409" y="32195"/>
                    <a:pt x="31826" y="34660"/>
                    <a:pt x="37934" y="34826"/>
                  </a:cubicBezTo>
                  <a:cubicBezTo>
                    <a:pt x="44399" y="35017"/>
                    <a:pt x="50721" y="33231"/>
                    <a:pt x="56877" y="31481"/>
                  </a:cubicBezTo>
                  <a:cubicBezTo>
                    <a:pt x="57127" y="31409"/>
                    <a:pt x="57186" y="31100"/>
                    <a:pt x="56972" y="30945"/>
                  </a:cubicBezTo>
                  <a:cubicBezTo>
                    <a:pt x="49209" y="25301"/>
                    <a:pt x="47709" y="14991"/>
                    <a:pt x="42089" y="7680"/>
                  </a:cubicBezTo>
                  <a:cubicBezTo>
                    <a:pt x="39410" y="4192"/>
                    <a:pt x="35922" y="1763"/>
                    <a:pt x="31564" y="941"/>
                  </a:cubicBezTo>
                  <a:cubicBezTo>
                    <a:pt x="26611" y="1"/>
                    <a:pt x="21396" y="382"/>
                    <a:pt x="16538" y="1656"/>
                  </a:cubicBezTo>
                  <a:cubicBezTo>
                    <a:pt x="11276" y="3025"/>
                    <a:pt x="6239" y="5251"/>
                    <a:pt x="858" y="6156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1680550" y="2953775"/>
              <a:ext cx="1583850" cy="623300"/>
            </a:xfrm>
            <a:custGeom>
              <a:avLst/>
              <a:gdLst/>
              <a:ahLst/>
              <a:cxnLst/>
              <a:rect l="l" t="t" r="r" b="b"/>
              <a:pathLst>
                <a:path w="63354" h="24932" fill="none" extrusionOk="0">
                  <a:moveTo>
                    <a:pt x="18932" y="3786"/>
                  </a:moveTo>
                  <a:cubicBezTo>
                    <a:pt x="24480" y="5525"/>
                    <a:pt x="30171" y="7311"/>
                    <a:pt x="35267" y="10156"/>
                  </a:cubicBezTo>
                  <a:cubicBezTo>
                    <a:pt x="44221" y="15157"/>
                    <a:pt x="52460" y="24086"/>
                    <a:pt x="63211" y="24920"/>
                  </a:cubicBezTo>
                  <a:cubicBezTo>
                    <a:pt x="63318" y="24932"/>
                    <a:pt x="63354" y="24765"/>
                    <a:pt x="63247" y="24741"/>
                  </a:cubicBezTo>
                  <a:cubicBezTo>
                    <a:pt x="57163" y="23420"/>
                    <a:pt x="52079" y="20634"/>
                    <a:pt x="47018" y="17074"/>
                  </a:cubicBezTo>
                  <a:cubicBezTo>
                    <a:pt x="42077" y="13609"/>
                    <a:pt x="37422" y="9739"/>
                    <a:pt x="31921" y="7156"/>
                  </a:cubicBezTo>
                  <a:cubicBezTo>
                    <a:pt x="26397" y="4548"/>
                    <a:pt x="20277" y="2346"/>
                    <a:pt x="14312" y="988"/>
                  </a:cubicBezTo>
                  <a:cubicBezTo>
                    <a:pt x="11550" y="369"/>
                    <a:pt x="8728" y="0"/>
                    <a:pt x="5894" y="214"/>
                  </a:cubicBezTo>
                  <a:cubicBezTo>
                    <a:pt x="4108" y="357"/>
                    <a:pt x="1013" y="417"/>
                    <a:pt x="263" y="2417"/>
                  </a:cubicBezTo>
                  <a:cubicBezTo>
                    <a:pt x="1" y="3132"/>
                    <a:pt x="1120" y="3691"/>
                    <a:pt x="1477" y="3001"/>
                  </a:cubicBezTo>
                  <a:cubicBezTo>
                    <a:pt x="2096" y="1798"/>
                    <a:pt x="4727" y="1750"/>
                    <a:pt x="5930" y="1667"/>
                  </a:cubicBezTo>
                  <a:cubicBezTo>
                    <a:pt x="7323" y="1560"/>
                    <a:pt x="8740" y="1608"/>
                    <a:pt x="10133" y="1762"/>
                  </a:cubicBezTo>
                  <a:cubicBezTo>
                    <a:pt x="13145" y="2072"/>
                    <a:pt x="16062" y="2881"/>
                    <a:pt x="18932" y="3774"/>
                  </a:cubicBezTo>
                  <a:close/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7"/>
          <p:cNvSpPr/>
          <p:nvPr/>
        </p:nvSpPr>
        <p:spPr>
          <a:xfrm rot="10800000" flipH="1">
            <a:off x="317675" y="14200"/>
            <a:ext cx="970500" cy="962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7"/>
          <p:cNvSpPr/>
          <p:nvPr/>
        </p:nvSpPr>
        <p:spPr>
          <a:xfrm flipH="1">
            <a:off x="8074450" y="4181100"/>
            <a:ext cx="970500" cy="962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7"/>
          <p:cNvSpPr/>
          <p:nvPr/>
        </p:nvSpPr>
        <p:spPr>
          <a:xfrm flipH="1">
            <a:off x="-24458" y="-14584"/>
            <a:ext cx="2899475" cy="1140750"/>
          </a:xfrm>
          <a:custGeom>
            <a:avLst/>
            <a:gdLst/>
            <a:ahLst/>
            <a:cxnLst/>
            <a:rect l="l" t="t" r="r" b="b"/>
            <a:pathLst>
              <a:path w="115979" h="45630" extrusionOk="0">
                <a:moveTo>
                  <a:pt x="0" y="0"/>
                </a:moveTo>
                <a:lnTo>
                  <a:pt x="0" y="1786"/>
                </a:lnTo>
                <a:cubicBezTo>
                  <a:pt x="48" y="7799"/>
                  <a:pt x="1000" y="14097"/>
                  <a:pt x="4596" y="18919"/>
                </a:cubicBezTo>
                <a:cubicBezTo>
                  <a:pt x="7245" y="22471"/>
                  <a:pt x="11664" y="24919"/>
                  <a:pt x="15974" y="24919"/>
                </a:cubicBezTo>
                <a:cubicBezTo>
                  <a:pt x="17514" y="24919"/>
                  <a:pt x="19041" y="24606"/>
                  <a:pt x="20467" y="23920"/>
                </a:cubicBezTo>
                <a:cubicBezTo>
                  <a:pt x="25349" y="21586"/>
                  <a:pt x="27551" y="16002"/>
                  <a:pt x="30861" y="11740"/>
                </a:cubicBezTo>
                <a:cubicBezTo>
                  <a:pt x="33071" y="8886"/>
                  <a:pt x="36878" y="6606"/>
                  <a:pt x="40234" y="6606"/>
                </a:cubicBezTo>
                <a:cubicBezTo>
                  <a:pt x="41905" y="6606"/>
                  <a:pt x="43465" y="7171"/>
                  <a:pt x="44661" y="8513"/>
                </a:cubicBezTo>
                <a:cubicBezTo>
                  <a:pt x="46447" y="10513"/>
                  <a:pt x="46601" y="13454"/>
                  <a:pt x="47780" y="15859"/>
                </a:cubicBezTo>
                <a:cubicBezTo>
                  <a:pt x="49312" y="18952"/>
                  <a:pt x="52753" y="20910"/>
                  <a:pt x="56174" y="20910"/>
                </a:cubicBezTo>
                <a:cubicBezTo>
                  <a:pt x="57060" y="20910"/>
                  <a:pt x="57944" y="20779"/>
                  <a:pt x="58793" y="20503"/>
                </a:cubicBezTo>
                <a:cubicBezTo>
                  <a:pt x="62437" y="19324"/>
                  <a:pt x="64913" y="16073"/>
                  <a:pt x="67687" y="13442"/>
                </a:cubicBezTo>
                <a:cubicBezTo>
                  <a:pt x="69833" y="11407"/>
                  <a:pt x="72712" y="9622"/>
                  <a:pt x="75531" y="9622"/>
                </a:cubicBezTo>
                <a:cubicBezTo>
                  <a:pt x="76357" y="9622"/>
                  <a:pt x="77178" y="9775"/>
                  <a:pt x="77974" y="10120"/>
                </a:cubicBezTo>
                <a:cubicBezTo>
                  <a:pt x="83677" y="12609"/>
                  <a:pt x="82463" y="22038"/>
                  <a:pt x="87618" y="25539"/>
                </a:cubicBezTo>
                <a:cubicBezTo>
                  <a:pt x="91369" y="28087"/>
                  <a:pt x="96834" y="26301"/>
                  <a:pt x="100679" y="28694"/>
                </a:cubicBezTo>
                <a:cubicBezTo>
                  <a:pt x="104228" y="30920"/>
                  <a:pt x="104942" y="35659"/>
                  <a:pt x="106478" y="39552"/>
                </a:cubicBezTo>
                <a:cubicBezTo>
                  <a:pt x="107687" y="42617"/>
                  <a:pt x="110733" y="45630"/>
                  <a:pt x="113664" y="45630"/>
                </a:cubicBezTo>
                <a:cubicBezTo>
                  <a:pt x="114457" y="45630"/>
                  <a:pt x="115241" y="45410"/>
                  <a:pt x="115979" y="44910"/>
                </a:cubicBezTo>
                <a:lnTo>
                  <a:pt x="1159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7"/>
          <p:cNvSpPr/>
          <p:nvPr/>
        </p:nvSpPr>
        <p:spPr>
          <a:xfrm flipH="1">
            <a:off x="8074450" y="136113"/>
            <a:ext cx="885550" cy="792350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7"/>
          <p:cNvSpPr/>
          <p:nvPr/>
        </p:nvSpPr>
        <p:spPr>
          <a:xfrm rot="5400000">
            <a:off x="7549142" y="3549634"/>
            <a:ext cx="1545750" cy="1658550"/>
          </a:xfrm>
          <a:custGeom>
            <a:avLst/>
            <a:gdLst/>
            <a:ahLst/>
            <a:cxnLst/>
            <a:rect l="l" t="t" r="r" b="b"/>
            <a:pathLst>
              <a:path w="61830" h="66342" extrusionOk="0">
                <a:moveTo>
                  <a:pt x="1" y="0"/>
                </a:moveTo>
                <a:lnTo>
                  <a:pt x="1" y="2417"/>
                </a:lnTo>
                <a:cubicBezTo>
                  <a:pt x="382" y="7227"/>
                  <a:pt x="822" y="12204"/>
                  <a:pt x="3073" y="16478"/>
                </a:cubicBezTo>
                <a:cubicBezTo>
                  <a:pt x="5152" y="20428"/>
                  <a:pt x="9213" y="23665"/>
                  <a:pt x="13603" y="23665"/>
                </a:cubicBezTo>
                <a:cubicBezTo>
                  <a:pt x="13965" y="23665"/>
                  <a:pt x="14328" y="23643"/>
                  <a:pt x="14693" y="23598"/>
                </a:cubicBezTo>
                <a:cubicBezTo>
                  <a:pt x="19122" y="23050"/>
                  <a:pt x="22420" y="19419"/>
                  <a:pt x="25849" y="16573"/>
                </a:cubicBezTo>
                <a:cubicBezTo>
                  <a:pt x="28261" y="14579"/>
                  <a:pt x="31449" y="12878"/>
                  <a:pt x="34428" y="12878"/>
                </a:cubicBezTo>
                <a:cubicBezTo>
                  <a:pt x="35701" y="12878"/>
                  <a:pt x="36934" y="13188"/>
                  <a:pt x="38053" y="13918"/>
                </a:cubicBezTo>
                <a:cubicBezTo>
                  <a:pt x="41625" y="16252"/>
                  <a:pt x="41792" y="21360"/>
                  <a:pt x="41280" y="25586"/>
                </a:cubicBezTo>
                <a:cubicBezTo>
                  <a:pt x="40768" y="29825"/>
                  <a:pt x="40161" y="34671"/>
                  <a:pt x="42994" y="37850"/>
                </a:cubicBezTo>
                <a:cubicBezTo>
                  <a:pt x="45340" y="40469"/>
                  <a:pt x="49448" y="41148"/>
                  <a:pt x="51412" y="44053"/>
                </a:cubicBezTo>
                <a:cubicBezTo>
                  <a:pt x="53305" y="46851"/>
                  <a:pt x="52507" y="50590"/>
                  <a:pt x="52793" y="53959"/>
                </a:cubicBezTo>
                <a:cubicBezTo>
                  <a:pt x="53234" y="59317"/>
                  <a:pt x="56865" y="64282"/>
                  <a:pt x="61830" y="66341"/>
                </a:cubicBezTo>
                <a:lnTo>
                  <a:pt x="618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8" name="Google Shape;718;p27"/>
          <p:cNvGrpSpPr/>
          <p:nvPr/>
        </p:nvGrpSpPr>
        <p:grpSpPr>
          <a:xfrm flipH="1">
            <a:off x="235525" y="4082125"/>
            <a:ext cx="972750" cy="956100"/>
            <a:chOff x="8099625" y="4181100"/>
            <a:chExt cx="972750" cy="956100"/>
          </a:xfrm>
        </p:grpSpPr>
        <p:sp>
          <p:nvSpPr>
            <p:cNvPr id="719" name="Google Shape;719;p27"/>
            <p:cNvSpPr/>
            <p:nvPr/>
          </p:nvSpPr>
          <p:spPr>
            <a:xfrm>
              <a:off x="8606700" y="4450675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8756450" y="418110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8422188" y="4267088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8881900" y="4592438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8815975" y="4824875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8487350" y="4905400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8329525" y="471115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8099625" y="4849950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27"/>
          <p:cNvGrpSpPr/>
          <p:nvPr/>
        </p:nvGrpSpPr>
        <p:grpSpPr>
          <a:xfrm rot="10800000" flipH="1">
            <a:off x="8033425" y="7675"/>
            <a:ext cx="1110575" cy="975450"/>
            <a:chOff x="3575725" y="3248450"/>
            <a:chExt cx="1110575" cy="975450"/>
          </a:xfrm>
        </p:grpSpPr>
        <p:sp>
          <p:nvSpPr>
            <p:cNvPr id="728" name="Google Shape;728;p27"/>
            <p:cNvSpPr/>
            <p:nvPr/>
          </p:nvSpPr>
          <p:spPr>
            <a:xfrm>
              <a:off x="3575725" y="3248450"/>
              <a:ext cx="999550" cy="975450"/>
            </a:xfrm>
            <a:custGeom>
              <a:avLst/>
              <a:gdLst/>
              <a:ahLst/>
              <a:cxnLst/>
              <a:rect l="l" t="t" r="r" b="b"/>
              <a:pathLst>
                <a:path w="39982" h="39018" fill="none" extrusionOk="0">
                  <a:moveTo>
                    <a:pt x="39791" y="35409"/>
                  </a:moveTo>
                  <a:cubicBezTo>
                    <a:pt x="39934" y="33564"/>
                    <a:pt x="39982" y="31671"/>
                    <a:pt x="39399" y="29909"/>
                  </a:cubicBezTo>
                  <a:cubicBezTo>
                    <a:pt x="38708" y="27873"/>
                    <a:pt x="36684" y="26706"/>
                    <a:pt x="36172" y="24622"/>
                  </a:cubicBezTo>
                  <a:cubicBezTo>
                    <a:pt x="35743" y="22896"/>
                    <a:pt x="35922" y="20908"/>
                    <a:pt x="34767" y="19431"/>
                  </a:cubicBezTo>
                  <a:cubicBezTo>
                    <a:pt x="33767" y="18169"/>
                    <a:pt x="32136" y="17800"/>
                    <a:pt x="30671" y="17407"/>
                  </a:cubicBezTo>
                  <a:cubicBezTo>
                    <a:pt x="29624" y="17133"/>
                    <a:pt x="28552" y="16860"/>
                    <a:pt x="27671" y="16205"/>
                  </a:cubicBezTo>
                  <a:cubicBezTo>
                    <a:pt x="26492" y="15336"/>
                    <a:pt x="26016" y="13954"/>
                    <a:pt x="25694" y="12561"/>
                  </a:cubicBezTo>
                  <a:cubicBezTo>
                    <a:pt x="25194" y="10442"/>
                    <a:pt x="24885" y="8275"/>
                    <a:pt x="23778" y="6358"/>
                  </a:cubicBezTo>
                  <a:cubicBezTo>
                    <a:pt x="22932" y="4870"/>
                    <a:pt x="21658" y="3584"/>
                    <a:pt x="20051" y="2941"/>
                  </a:cubicBezTo>
                  <a:cubicBezTo>
                    <a:pt x="17932" y="2108"/>
                    <a:pt x="16050" y="2965"/>
                    <a:pt x="13943" y="3370"/>
                  </a:cubicBezTo>
                  <a:cubicBezTo>
                    <a:pt x="10895" y="3965"/>
                    <a:pt x="9645" y="2001"/>
                    <a:pt x="7228" y="750"/>
                  </a:cubicBezTo>
                  <a:cubicBezTo>
                    <a:pt x="5906" y="48"/>
                    <a:pt x="4454" y="0"/>
                    <a:pt x="3132" y="739"/>
                  </a:cubicBezTo>
                  <a:cubicBezTo>
                    <a:pt x="25" y="2489"/>
                    <a:pt x="1" y="6442"/>
                    <a:pt x="2072" y="8990"/>
                  </a:cubicBezTo>
                  <a:cubicBezTo>
                    <a:pt x="3513" y="10764"/>
                    <a:pt x="6192" y="11180"/>
                    <a:pt x="7359" y="13097"/>
                  </a:cubicBezTo>
                  <a:cubicBezTo>
                    <a:pt x="8454" y="14907"/>
                    <a:pt x="8383" y="17181"/>
                    <a:pt x="9597" y="18955"/>
                  </a:cubicBezTo>
                  <a:cubicBezTo>
                    <a:pt x="10716" y="20586"/>
                    <a:pt x="11907" y="20396"/>
                    <a:pt x="13669" y="20646"/>
                  </a:cubicBezTo>
                  <a:cubicBezTo>
                    <a:pt x="17039" y="21110"/>
                    <a:pt x="16789" y="25325"/>
                    <a:pt x="17551" y="27789"/>
                  </a:cubicBezTo>
                  <a:cubicBezTo>
                    <a:pt x="18063" y="29480"/>
                    <a:pt x="19194" y="31076"/>
                    <a:pt x="21075" y="31278"/>
                  </a:cubicBezTo>
                  <a:cubicBezTo>
                    <a:pt x="22420" y="31409"/>
                    <a:pt x="23789" y="30814"/>
                    <a:pt x="25087" y="31445"/>
                  </a:cubicBezTo>
                  <a:cubicBezTo>
                    <a:pt x="26206" y="31992"/>
                    <a:pt x="26385" y="33743"/>
                    <a:pt x="26933" y="34755"/>
                  </a:cubicBezTo>
                  <a:cubicBezTo>
                    <a:pt x="29207" y="39017"/>
                    <a:pt x="34934" y="35552"/>
                    <a:pt x="38684" y="3632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3726650" y="3401150"/>
              <a:ext cx="959650" cy="814400"/>
            </a:xfrm>
            <a:custGeom>
              <a:avLst/>
              <a:gdLst/>
              <a:ahLst/>
              <a:cxnLst/>
              <a:rect l="l" t="t" r="r" b="b"/>
              <a:pathLst>
                <a:path w="38386" h="32576" fill="none" extrusionOk="0">
                  <a:moveTo>
                    <a:pt x="0" y="0"/>
                  </a:moveTo>
                  <a:cubicBezTo>
                    <a:pt x="15776" y="6703"/>
                    <a:pt x="20741" y="26551"/>
                    <a:pt x="37148" y="32278"/>
                  </a:cubicBezTo>
                  <a:cubicBezTo>
                    <a:pt x="38005" y="32576"/>
                    <a:pt x="38386" y="31206"/>
                    <a:pt x="37529" y="30909"/>
                  </a:cubicBezTo>
                  <a:cubicBezTo>
                    <a:pt x="21420" y="25480"/>
                    <a:pt x="15764" y="600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" name="Google Shape;730;p27"/>
          <p:cNvSpPr txBox="1">
            <a:spLocks noGrp="1"/>
          </p:cNvSpPr>
          <p:nvPr>
            <p:ph type="subTitle" idx="1"/>
          </p:nvPr>
        </p:nvSpPr>
        <p:spPr>
          <a:xfrm>
            <a:off x="5068389" y="3226090"/>
            <a:ext cx="2874300" cy="44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Libre Bodoni"/>
                <a:ea typeface="Libre Bodoni"/>
                <a:cs typeface="Libre Bodoni"/>
                <a:sym typeface="Libre Bodo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1" name="Google Shape;731;p27"/>
          <p:cNvSpPr txBox="1">
            <a:spLocks noGrp="1"/>
          </p:cNvSpPr>
          <p:nvPr>
            <p:ph type="subTitle" idx="2"/>
          </p:nvPr>
        </p:nvSpPr>
        <p:spPr>
          <a:xfrm>
            <a:off x="1209372" y="3226112"/>
            <a:ext cx="2874300" cy="44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Libre Bodoni"/>
                <a:ea typeface="Libre Bodoni"/>
                <a:cs typeface="Libre Bodoni"/>
                <a:sym typeface="Libre Bodo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2" name="Google Shape;732;p27"/>
          <p:cNvSpPr txBox="1">
            <a:spLocks noGrp="1"/>
          </p:cNvSpPr>
          <p:nvPr>
            <p:ph type="subTitle" idx="3"/>
          </p:nvPr>
        </p:nvSpPr>
        <p:spPr>
          <a:xfrm>
            <a:off x="5068397" y="3590100"/>
            <a:ext cx="2874300" cy="86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7"/>
          <p:cNvSpPr txBox="1">
            <a:spLocks noGrp="1"/>
          </p:cNvSpPr>
          <p:nvPr>
            <p:ph type="subTitle" idx="4"/>
          </p:nvPr>
        </p:nvSpPr>
        <p:spPr>
          <a:xfrm>
            <a:off x="1209375" y="3593284"/>
            <a:ext cx="2874300" cy="86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27"/>
          <p:cNvSpPr txBox="1">
            <a:spLocks noGrp="1"/>
          </p:cNvSpPr>
          <p:nvPr>
            <p:ph type="title"/>
          </p:nvPr>
        </p:nvSpPr>
        <p:spPr>
          <a:xfrm>
            <a:off x="720000" y="444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BLANK_1_1_1_2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9"/>
          <p:cNvSpPr txBox="1">
            <a:spLocks noGrp="1"/>
          </p:cNvSpPr>
          <p:nvPr>
            <p:ph type="title"/>
          </p:nvPr>
        </p:nvSpPr>
        <p:spPr>
          <a:xfrm>
            <a:off x="992625" y="2571750"/>
            <a:ext cx="3316200" cy="42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5" name="Google Shape;755;p29"/>
          <p:cNvSpPr txBox="1">
            <a:spLocks noGrp="1"/>
          </p:cNvSpPr>
          <p:nvPr>
            <p:ph type="subTitle" idx="1"/>
          </p:nvPr>
        </p:nvSpPr>
        <p:spPr>
          <a:xfrm>
            <a:off x="992625" y="2943777"/>
            <a:ext cx="3316200" cy="118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29"/>
          <p:cNvSpPr txBox="1">
            <a:spLocks noGrp="1"/>
          </p:cNvSpPr>
          <p:nvPr>
            <p:ph type="title" idx="2"/>
          </p:nvPr>
        </p:nvSpPr>
        <p:spPr>
          <a:xfrm>
            <a:off x="4835300" y="2571750"/>
            <a:ext cx="3316200" cy="42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7" name="Google Shape;757;p29"/>
          <p:cNvSpPr txBox="1">
            <a:spLocks noGrp="1"/>
          </p:cNvSpPr>
          <p:nvPr>
            <p:ph type="subTitle" idx="3"/>
          </p:nvPr>
        </p:nvSpPr>
        <p:spPr>
          <a:xfrm>
            <a:off x="4835300" y="2943779"/>
            <a:ext cx="3316200" cy="118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29"/>
          <p:cNvSpPr/>
          <p:nvPr/>
        </p:nvSpPr>
        <p:spPr>
          <a:xfrm rot="10800000" flipH="1">
            <a:off x="7652400" y="0"/>
            <a:ext cx="1491600" cy="16380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9"/>
          <p:cNvSpPr/>
          <p:nvPr/>
        </p:nvSpPr>
        <p:spPr>
          <a:xfrm rot="10800000" flipH="1">
            <a:off x="6600480" y="-20307"/>
            <a:ext cx="2543523" cy="673009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9"/>
          <p:cNvSpPr/>
          <p:nvPr/>
        </p:nvSpPr>
        <p:spPr>
          <a:xfrm rot="10800000">
            <a:off x="-7292" y="3492242"/>
            <a:ext cx="1545750" cy="1658550"/>
          </a:xfrm>
          <a:custGeom>
            <a:avLst/>
            <a:gdLst/>
            <a:ahLst/>
            <a:cxnLst/>
            <a:rect l="l" t="t" r="r" b="b"/>
            <a:pathLst>
              <a:path w="61830" h="66342" extrusionOk="0">
                <a:moveTo>
                  <a:pt x="1" y="0"/>
                </a:moveTo>
                <a:lnTo>
                  <a:pt x="1" y="2417"/>
                </a:lnTo>
                <a:cubicBezTo>
                  <a:pt x="382" y="7227"/>
                  <a:pt x="822" y="12204"/>
                  <a:pt x="3073" y="16478"/>
                </a:cubicBezTo>
                <a:cubicBezTo>
                  <a:pt x="5152" y="20428"/>
                  <a:pt x="9213" y="23665"/>
                  <a:pt x="13603" y="23665"/>
                </a:cubicBezTo>
                <a:cubicBezTo>
                  <a:pt x="13965" y="23665"/>
                  <a:pt x="14328" y="23643"/>
                  <a:pt x="14693" y="23598"/>
                </a:cubicBezTo>
                <a:cubicBezTo>
                  <a:pt x="19122" y="23050"/>
                  <a:pt x="22420" y="19419"/>
                  <a:pt x="25849" y="16573"/>
                </a:cubicBezTo>
                <a:cubicBezTo>
                  <a:pt x="28261" y="14579"/>
                  <a:pt x="31449" y="12878"/>
                  <a:pt x="34428" y="12878"/>
                </a:cubicBezTo>
                <a:cubicBezTo>
                  <a:pt x="35701" y="12878"/>
                  <a:pt x="36934" y="13188"/>
                  <a:pt x="38053" y="13918"/>
                </a:cubicBezTo>
                <a:cubicBezTo>
                  <a:pt x="41625" y="16252"/>
                  <a:pt x="41792" y="21360"/>
                  <a:pt x="41280" y="25586"/>
                </a:cubicBezTo>
                <a:cubicBezTo>
                  <a:pt x="40768" y="29825"/>
                  <a:pt x="40161" y="34671"/>
                  <a:pt x="42994" y="37850"/>
                </a:cubicBezTo>
                <a:cubicBezTo>
                  <a:pt x="45340" y="40469"/>
                  <a:pt x="49448" y="41148"/>
                  <a:pt x="51412" y="44053"/>
                </a:cubicBezTo>
                <a:cubicBezTo>
                  <a:pt x="53305" y="46851"/>
                  <a:pt x="52507" y="50590"/>
                  <a:pt x="52793" y="53959"/>
                </a:cubicBezTo>
                <a:cubicBezTo>
                  <a:pt x="53234" y="59317"/>
                  <a:pt x="56865" y="64282"/>
                  <a:pt x="61830" y="66341"/>
                </a:cubicBezTo>
                <a:lnTo>
                  <a:pt x="61830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1" name="Google Shape;761;p29"/>
          <p:cNvGrpSpPr/>
          <p:nvPr/>
        </p:nvGrpSpPr>
        <p:grpSpPr>
          <a:xfrm rot="10800000" flipH="1">
            <a:off x="-31100" y="0"/>
            <a:ext cx="1746675" cy="1445450"/>
            <a:chOff x="763475" y="1235400"/>
            <a:chExt cx="1746675" cy="1445450"/>
          </a:xfrm>
        </p:grpSpPr>
        <p:sp>
          <p:nvSpPr>
            <p:cNvPr id="762" name="Google Shape;762;p29"/>
            <p:cNvSpPr/>
            <p:nvPr/>
          </p:nvSpPr>
          <p:spPr>
            <a:xfrm>
              <a:off x="763475" y="1380350"/>
              <a:ext cx="1746675" cy="1183800"/>
            </a:xfrm>
            <a:custGeom>
              <a:avLst/>
              <a:gdLst/>
              <a:ahLst/>
              <a:cxnLst/>
              <a:rect l="l" t="t" r="r" b="b"/>
              <a:pathLst>
                <a:path w="69867" h="47352" fill="none" extrusionOk="0">
                  <a:moveTo>
                    <a:pt x="1" y="47352"/>
                  </a:moveTo>
                  <a:cubicBezTo>
                    <a:pt x="9299" y="39553"/>
                    <a:pt x="18205" y="31005"/>
                    <a:pt x="26944" y="22599"/>
                  </a:cubicBezTo>
                  <a:cubicBezTo>
                    <a:pt x="29159" y="20468"/>
                    <a:pt x="31374" y="18336"/>
                    <a:pt x="33421" y="16039"/>
                  </a:cubicBezTo>
                  <a:cubicBezTo>
                    <a:pt x="35112" y="14145"/>
                    <a:pt x="36684" y="12133"/>
                    <a:pt x="38493" y="10359"/>
                  </a:cubicBezTo>
                  <a:cubicBezTo>
                    <a:pt x="46566" y="2465"/>
                    <a:pt x="58591" y="1"/>
                    <a:pt x="69866" y="382"/>
                  </a:cubicBezTo>
                  <a:lnTo>
                    <a:pt x="67378" y="5871"/>
                  </a:lnTo>
                  <a:cubicBezTo>
                    <a:pt x="66021" y="8859"/>
                    <a:pt x="64485" y="12050"/>
                    <a:pt x="61592" y="13586"/>
                  </a:cubicBezTo>
                  <a:cubicBezTo>
                    <a:pt x="59127" y="14896"/>
                    <a:pt x="56115" y="14753"/>
                    <a:pt x="53531" y="15812"/>
                  </a:cubicBezTo>
                  <a:cubicBezTo>
                    <a:pt x="51174" y="16789"/>
                    <a:pt x="49257" y="18729"/>
                    <a:pt x="46792" y="19337"/>
                  </a:cubicBezTo>
                  <a:cubicBezTo>
                    <a:pt x="44447" y="19920"/>
                    <a:pt x="42006" y="19206"/>
                    <a:pt x="39601" y="19003"/>
                  </a:cubicBezTo>
                  <a:cubicBezTo>
                    <a:pt x="35243" y="18634"/>
                    <a:pt x="30076" y="20170"/>
                    <a:pt x="26956" y="22587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1291525" y="1235400"/>
              <a:ext cx="332500" cy="849825"/>
            </a:xfrm>
            <a:custGeom>
              <a:avLst/>
              <a:gdLst/>
              <a:ahLst/>
              <a:cxnLst/>
              <a:rect l="l" t="t" r="r" b="b"/>
              <a:pathLst>
                <a:path w="13300" h="33993" fill="none" extrusionOk="0">
                  <a:moveTo>
                    <a:pt x="1798" y="32266"/>
                  </a:moveTo>
                  <a:cubicBezTo>
                    <a:pt x="4572" y="29135"/>
                    <a:pt x="7418" y="26075"/>
                    <a:pt x="9561" y="22479"/>
                  </a:cubicBezTo>
                  <a:cubicBezTo>
                    <a:pt x="11704" y="18884"/>
                    <a:pt x="13216" y="14812"/>
                    <a:pt x="13276" y="10633"/>
                  </a:cubicBezTo>
                  <a:cubicBezTo>
                    <a:pt x="13300" y="8823"/>
                    <a:pt x="13038" y="6978"/>
                    <a:pt x="12157" y="5394"/>
                  </a:cubicBezTo>
                  <a:cubicBezTo>
                    <a:pt x="11109" y="3489"/>
                    <a:pt x="9228" y="2060"/>
                    <a:pt x="8537" y="1"/>
                  </a:cubicBezTo>
                  <a:cubicBezTo>
                    <a:pt x="7084" y="5906"/>
                    <a:pt x="5382" y="11740"/>
                    <a:pt x="3429" y="17491"/>
                  </a:cubicBezTo>
                  <a:cubicBezTo>
                    <a:pt x="2715" y="19634"/>
                    <a:pt x="1953" y="21789"/>
                    <a:pt x="1715" y="24039"/>
                  </a:cubicBezTo>
                  <a:cubicBezTo>
                    <a:pt x="1596" y="25230"/>
                    <a:pt x="1631" y="26432"/>
                    <a:pt x="1524" y="27623"/>
                  </a:cubicBezTo>
                  <a:cubicBezTo>
                    <a:pt x="1322" y="29826"/>
                    <a:pt x="655" y="31873"/>
                    <a:pt x="0" y="3399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1062325" y="1386025"/>
              <a:ext cx="233675" cy="819175"/>
            </a:xfrm>
            <a:custGeom>
              <a:avLst/>
              <a:gdLst/>
              <a:ahLst/>
              <a:cxnLst/>
              <a:rect l="l" t="t" r="r" b="b"/>
              <a:pathLst>
                <a:path w="9347" h="32767" fill="none" extrusionOk="0">
                  <a:moveTo>
                    <a:pt x="8359" y="22265"/>
                  </a:moveTo>
                  <a:cubicBezTo>
                    <a:pt x="9037" y="18895"/>
                    <a:pt x="9347" y="15407"/>
                    <a:pt x="8668" y="12037"/>
                  </a:cubicBezTo>
                  <a:cubicBezTo>
                    <a:pt x="7799" y="7775"/>
                    <a:pt x="5394" y="4001"/>
                    <a:pt x="3025" y="333"/>
                  </a:cubicBezTo>
                  <a:cubicBezTo>
                    <a:pt x="2929" y="179"/>
                    <a:pt x="2751" y="0"/>
                    <a:pt x="2584" y="83"/>
                  </a:cubicBezTo>
                  <a:cubicBezTo>
                    <a:pt x="2513" y="131"/>
                    <a:pt x="2465" y="214"/>
                    <a:pt x="2429" y="286"/>
                  </a:cubicBezTo>
                  <a:cubicBezTo>
                    <a:pt x="393" y="5072"/>
                    <a:pt x="0" y="10775"/>
                    <a:pt x="2417" y="15371"/>
                  </a:cubicBezTo>
                  <a:cubicBezTo>
                    <a:pt x="3060" y="16585"/>
                    <a:pt x="3882" y="17728"/>
                    <a:pt x="4263" y="19038"/>
                  </a:cubicBezTo>
                  <a:cubicBezTo>
                    <a:pt x="4775" y="20848"/>
                    <a:pt x="4394" y="22765"/>
                    <a:pt x="4049" y="24598"/>
                  </a:cubicBezTo>
                  <a:cubicBezTo>
                    <a:pt x="3584" y="27051"/>
                    <a:pt x="2882" y="30420"/>
                    <a:pt x="4072" y="32766"/>
                  </a:cubicBezTo>
                  <a:cubicBezTo>
                    <a:pt x="4775" y="32242"/>
                    <a:pt x="6311" y="29051"/>
                    <a:pt x="6763" y="27896"/>
                  </a:cubicBezTo>
                  <a:cubicBezTo>
                    <a:pt x="7454" y="26075"/>
                    <a:pt x="7966" y="24182"/>
                    <a:pt x="8347" y="22265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817650" y="1647650"/>
              <a:ext cx="250350" cy="842400"/>
            </a:xfrm>
            <a:custGeom>
              <a:avLst/>
              <a:gdLst/>
              <a:ahLst/>
              <a:cxnLst/>
              <a:rect l="l" t="t" r="r" b="b"/>
              <a:pathLst>
                <a:path w="10014" h="33696" fill="none" extrusionOk="0">
                  <a:moveTo>
                    <a:pt x="4453" y="30945"/>
                  </a:moveTo>
                  <a:cubicBezTo>
                    <a:pt x="6108" y="28611"/>
                    <a:pt x="8240" y="25956"/>
                    <a:pt x="8549" y="23123"/>
                  </a:cubicBezTo>
                  <a:cubicBezTo>
                    <a:pt x="8763" y="21206"/>
                    <a:pt x="8406" y="19253"/>
                    <a:pt x="8799" y="17372"/>
                  </a:cubicBezTo>
                  <a:cubicBezTo>
                    <a:pt x="8990" y="16443"/>
                    <a:pt x="9347" y="15574"/>
                    <a:pt x="9537" y="14657"/>
                  </a:cubicBezTo>
                  <a:cubicBezTo>
                    <a:pt x="10014" y="12359"/>
                    <a:pt x="9359" y="9942"/>
                    <a:pt x="8204" y="7894"/>
                  </a:cubicBezTo>
                  <a:cubicBezTo>
                    <a:pt x="7037" y="5847"/>
                    <a:pt x="5418" y="4120"/>
                    <a:pt x="3810" y="2406"/>
                  </a:cubicBezTo>
                  <a:cubicBezTo>
                    <a:pt x="3048" y="1608"/>
                    <a:pt x="2298" y="810"/>
                    <a:pt x="1536" y="1"/>
                  </a:cubicBezTo>
                  <a:cubicBezTo>
                    <a:pt x="2072" y="2227"/>
                    <a:pt x="2417" y="4525"/>
                    <a:pt x="2179" y="6799"/>
                  </a:cubicBezTo>
                  <a:cubicBezTo>
                    <a:pt x="1953" y="8883"/>
                    <a:pt x="1251" y="10883"/>
                    <a:pt x="762" y="12931"/>
                  </a:cubicBezTo>
                  <a:cubicBezTo>
                    <a:pt x="274" y="14967"/>
                    <a:pt x="0" y="17134"/>
                    <a:pt x="632" y="19134"/>
                  </a:cubicBezTo>
                  <a:cubicBezTo>
                    <a:pt x="1084" y="20539"/>
                    <a:pt x="1965" y="21789"/>
                    <a:pt x="2310" y="23230"/>
                  </a:cubicBezTo>
                  <a:cubicBezTo>
                    <a:pt x="3132" y="26671"/>
                    <a:pt x="727" y="30231"/>
                    <a:pt x="1417" y="3369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1171275" y="1983100"/>
              <a:ext cx="879300" cy="363775"/>
            </a:xfrm>
            <a:custGeom>
              <a:avLst/>
              <a:gdLst/>
              <a:ahLst/>
              <a:cxnLst/>
              <a:rect l="l" t="t" r="r" b="b"/>
              <a:pathLst>
                <a:path w="35172" h="14551" fill="none" extrusionOk="0">
                  <a:moveTo>
                    <a:pt x="4691" y="4192"/>
                  </a:moveTo>
                  <a:cubicBezTo>
                    <a:pt x="5537" y="4049"/>
                    <a:pt x="6251" y="3966"/>
                    <a:pt x="6989" y="3525"/>
                  </a:cubicBezTo>
                  <a:cubicBezTo>
                    <a:pt x="11930" y="584"/>
                    <a:pt x="18217" y="1"/>
                    <a:pt x="23610" y="1989"/>
                  </a:cubicBezTo>
                  <a:cubicBezTo>
                    <a:pt x="27027" y="3239"/>
                    <a:pt x="30135" y="5466"/>
                    <a:pt x="33754" y="5835"/>
                  </a:cubicBezTo>
                  <a:cubicBezTo>
                    <a:pt x="34314" y="5883"/>
                    <a:pt x="35040" y="6026"/>
                    <a:pt x="35124" y="6585"/>
                  </a:cubicBezTo>
                  <a:cubicBezTo>
                    <a:pt x="35171" y="6883"/>
                    <a:pt x="35004" y="7157"/>
                    <a:pt x="34826" y="7395"/>
                  </a:cubicBezTo>
                  <a:cubicBezTo>
                    <a:pt x="34064" y="8490"/>
                    <a:pt x="33135" y="9455"/>
                    <a:pt x="32195" y="10395"/>
                  </a:cubicBezTo>
                  <a:cubicBezTo>
                    <a:pt x="31087" y="11479"/>
                    <a:pt x="29932" y="12538"/>
                    <a:pt x="28587" y="13312"/>
                  </a:cubicBezTo>
                  <a:cubicBezTo>
                    <a:pt x="27254" y="14086"/>
                    <a:pt x="25694" y="14550"/>
                    <a:pt x="24158" y="14396"/>
                  </a:cubicBezTo>
                  <a:cubicBezTo>
                    <a:pt x="21372" y="14110"/>
                    <a:pt x="19145" y="11860"/>
                    <a:pt x="16395" y="11371"/>
                  </a:cubicBezTo>
                  <a:cubicBezTo>
                    <a:pt x="14502" y="11038"/>
                    <a:pt x="12573" y="11586"/>
                    <a:pt x="10692" y="12002"/>
                  </a:cubicBezTo>
                  <a:cubicBezTo>
                    <a:pt x="8811" y="12431"/>
                    <a:pt x="6775" y="12717"/>
                    <a:pt x="5013" y="11919"/>
                  </a:cubicBezTo>
                  <a:cubicBezTo>
                    <a:pt x="3405" y="11181"/>
                    <a:pt x="2322" y="9645"/>
                    <a:pt x="893" y="8597"/>
                  </a:cubicBezTo>
                  <a:cubicBezTo>
                    <a:pt x="762" y="8490"/>
                    <a:pt x="607" y="8395"/>
                    <a:pt x="441" y="8419"/>
                  </a:cubicBezTo>
                  <a:cubicBezTo>
                    <a:pt x="274" y="8442"/>
                    <a:pt x="0" y="8514"/>
                    <a:pt x="107" y="863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763475" y="2368575"/>
              <a:ext cx="904600" cy="312275"/>
            </a:xfrm>
            <a:custGeom>
              <a:avLst/>
              <a:gdLst/>
              <a:ahLst/>
              <a:cxnLst/>
              <a:rect l="l" t="t" r="r" b="b"/>
              <a:pathLst>
                <a:path w="36184" h="12491" fill="none" extrusionOk="0">
                  <a:moveTo>
                    <a:pt x="2144" y="6001"/>
                  </a:moveTo>
                  <a:cubicBezTo>
                    <a:pt x="6573" y="3299"/>
                    <a:pt x="11204" y="441"/>
                    <a:pt x="16384" y="155"/>
                  </a:cubicBezTo>
                  <a:cubicBezTo>
                    <a:pt x="19158" y="1"/>
                    <a:pt x="21920" y="572"/>
                    <a:pt x="24623" y="1227"/>
                  </a:cubicBezTo>
                  <a:cubicBezTo>
                    <a:pt x="28456" y="2179"/>
                    <a:pt x="32255" y="3334"/>
                    <a:pt x="36029" y="4513"/>
                  </a:cubicBezTo>
                  <a:cubicBezTo>
                    <a:pt x="36184" y="4906"/>
                    <a:pt x="35874" y="5335"/>
                    <a:pt x="35576" y="5644"/>
                  </a:cubicBezTo>
                  <a:cubicBezTo>
                    <a:pt x="31016" y="10311"/>
                    <a:pt x="23789" y="12490"/>
                    <a:pt x="17610" y="10383"/>
                  </a:cubicBezTo>
                  <a:cubicBezTo>
                    <a:pt x="16145" y="9895"/>
                    <a:pt x="14681" y="9156"/>
                    <a:pt x="13145" y="9299"/>
                  </a:cubicBezTo>
                  <a:cubicBezTo>
                    <a:pt x="11669" y="9430"/>
                    <a:pt x="10323" y="10347"/>
                    <a:pt x="8847" y="10335"/>
                  </a:cubicBezTo>
                  <a:cubicBezTo>
                    <a:pt x="8097" y="10323"/>
                    <a:pt x="7371" y="10085"/>
                    <a:pt x="6668" y="9835"/>
                  </a:cubicBezTo>
                  <a:cubicBezTo>
                    <a:pt x="4465" y="9073"/>
                    <a:pt x="2203" y="8585"/>
                    <a:pt x="1" y="7823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29"/>
          <p:cNvGrpSpPr/>
          <p:nvPr/>
        </p:nvGrpSpPr>
        <p:grpSpPr>
          <a:xfrm>
            <a:off x="8033425" y="4168050"/>
            <a:ext cx="1110575" cy="975450"/>
            <a:chOff x="3575725" y="3248450"/>
            <a:chExt cx="1110575" cy="975450"/>
          </a:xfrm>
        </p:grpSpPr>
        <p:sp>
          <p:nvSpPr>
            <p:cNvPr id="769" name="Google Shape;769;p29"/>
            <p:cNvSpPr/>
            <p:nvPr/>
          </p:nvSpPr>
          <p:spPr>
            <a:xfrm>
              <a:off x="3575725" y="3248450"/>
              <a:ext cx="999550" cy="975450"/>
            </a:xfrm>
            <a:custGeom>
              <a:avLst/>
              <a:gdLst/>
              <a:ahLst/>
              <a:cxnLst/>
              <a:rect l="l" t="t" r="r" b="b"/>
              <a:pathLst>
                <a:path w="39982" h="39018" fill="none" extrusionOk="0">
                  <a:moveTo>
                    <a:pt x="39791" y="35409"/>
                  </a:moveTo>
                  <a:cubicBezTo>
                    <a:pt x="39934" y="33564"/>
                    <a:pt x="39982" y="31671"/>
                    <a:pt x="39399" y="29909"/>
                  </a:cubicBezTo>
                  <a:cubicBezTo>
                    <a:pt x="38708" y="27873"/>
                    <a:pt x="36684" y="26706"/>
                    <a:pt x="36172" y="24622"/>
                  </a:cubicBezTo>
                  <a:cubicBezTo>
                    <a:pt x="35743" y="22896"/>
                    <a:pt x="35922" y="20908"/>
                    <a:pt x="34767" y="19431"/>
                  </a:cubicBezTo>
                  <a:cubicBezTo>
                    <a:pt x="33767" y="18169"/>
                    <a:pt x="32136" y="17800"/>
                    <a:pt x="30671" y="17407"/>
                  </a:cubicBezTo>
                  <a:cubicBezTo>
                    <a:pt x="29624" y="17133"/>
                    <a:pt x="28552" y="16860"/>
                    <a:pt x="27671" y="16205"/>
                  </a:cubicBezTo>
                  <a:cubicBezTo>
                    <a:pt x="26492" y="15336"/>
                    <a:pt x="26016" y="13954"/>
                    <a:pt x="25694" y="12561"/>
                  </a:cubicBezTo>
                  <a:cubicBezTo>
                    <a:pt x="25194" y="10442"/>
                    <a:pt x="24885" y="8275"/>
                    <a:pt x="23778" y="6358"/>
                  </a:cubicBezTo>
                  <a:cubicBezTo>
                    <a:pt x="22932" y="4870"/>
                    <a:pt x="21658" y="3584"/>
                    <a:pt x="20051" y="2941"/>
                  </a:cubicBezTo>
                  <a:cubicBezTo>
                    <a:pt x="17932" y="2108"/>
                    <a:pt x="16050" y="2965"/>
                    <a:pt x="13943" y="3370"/>
                  </a:cubicBezTo>
                  <a:cubicBezTo>
                    <a:pt x="10895" y="3965"/>
                    <a:pt x="9645" y="2001"/>
                    <a:pt x="7228" y="750"/>
                  </a:cubicBezTo>
                  <a:cubicBezTo>
                    <a:pt x="5906" y="48"/>
                    <a:pt x="4454" y="0"/>
                    <a:pt x="3132" y="739"/>
                  </a:cubicBezTo>
                  <a:cubicBezTo>
                    <a:pt x="25" y="2489"/>
                    <a:pt x="1" y="6442"/>
                    <a:pt x="2072" y="8990"/>
                  </a:cubicBezTo>
                  <a:cubicBezTo>
                    <a:pt x="3513" y="10764"/>
                    <a:pt x="6192" y="11180"/>
                    <a:pt x="7359" y="13097"/>
                  </a:cubicBezTo>
                  <a:cubicBezTo>
                    <a:pt x="8454" y="14907"/>
                    <a:pt x="8383" y="17181"/>
                    <a:pt x="9597" y="18955"/>
                  </a:cubicBezTo>
                  <a:cubicBezTo>
                    <a:pt x="10716" y="20586"/>
                    <a:pt x="11907" y="20396"/>
                    <a:pt x="13669" y="20646"/>
                  </a:cubicBezTo>
                  <a:cubicBezTo>
                    <a:pt x="17039" y="21110"/>
                    <a:pt x="16789" y="25325"/>
                    <a:pt x="17551" y="27789"/>
                  </a:cubicBezTo>
                  <a:cubicBezTo>
                    <a:pt x="18063" y="29480"/>
                    <a:pt x="19194" y="31076"/>
                    <a:pt x="21075" y="31278"/>
                  </a:cubicBezTo>
                  <a:cubicBezTo>
                    <a:pt x="22420" y="31409"/>
                    <a:pt x="23789" y="30814"/>
                    <a:pt x="25087" y="31445"/>
                  </a:cubicBezTo>
                  <a:cubicBezTo>
                    <a:pt x="26206" y="31992"/>
                    <a:pt x="26385" y="33743"/>
                    <a:pt x="26933" y="34755"/>
                  </a:cubicBezTo>
                  <a:cubicBezTo>
                    <a:pt x="29207" y="39017"/>
                    <a:pt x="34934" y="35552"/>
                    <a:pt x="38684" y="3632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3726650" y="3401150"/>
              <a:ext cx="959650" cy="814400"/>
            </a:xfrm>
            <a:custGeom>
              <a:avLst/>
              <a:gdLst/>
              <a:ahLst/>
              <a:cxnLst/>
              <a:rect l="l" t="t" r="r" b="b"/>
              <a:pathLst>
                <a:path w="38386" h="32576" fill="none" extrusionOk="0">
                  <a:moveTo>
                    <a:pt x="0" y="0"/>
                  </a:moveTo>
                  <a:cubicBezTo>
                    <a:pt x="15776" y="6703"/>
                    <a:pt x="20741" y="26551"/>
                    <a:pt x="37148" y="32278"/>
                  </a:cubicBezTo>
                  <a:cubicBezTo>
                    <a:pt x="38005" y="32576"/>
                    <a:pt x="38386" y="31206"/>
                    <a:pt x="37529" y="30909"/>
                  </a:cubicBezTo>
                  <a:cubicBezTo>
                    <a:pt x="21420" y="25480"/>
                    <a:pt x="15764" y="600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29"/>
          <p:cNvSpPr/>
          <p:nvPr/>
        </p:nvSpPr>
        <p:spPr>
          <a:xfrm rot="2541252">
            <a:off x="4371160" y="274498"/>
            <a:ext cx="239882" cy="297553"/>
          </a:xfrm>
          <a:custGeom>
            <a:avLst/>
            <a:gdLst/>
            <a:ahLst/>
            <a:cxnLst/>
            <a:rect l="l" t="t" r="r" b="b"/>
            <a:pathLst>
              <a:path w="6264" h="7770" extrusionOk="0">
                <a:moveTo>
                  <a:pt x="3259" y="0"/>
                </a:moveTo>
                <a:cubicBezTo>
                  <a:pt x="2700" y="0"/>
                  <a:pt x="2140" y="153"/>
                  <a:pt x="1667" y="449"/>
                </a:cubicBezTo>
                <a:cubicBezTo>
                  <a:pt x="536" y="1163"/>
                  <a:pt x="1" y="2580"/>
                  <a:pt x="72" y="3914"/>
                </a:cubicBezTo>
                <a:cubicBezTo>
                  <a:pt x="143" y="5354"/>
                  <a:pt x="691" y="7354"/>
                  <a:pt x="2275" y="7700"/>
                </a:cubicBezTo>
                <a:cubicBezTo>
                  <a:pt x="2495" y="7747"/>
                  <a:pt x="2706" y="7770"/>
                  <a:pt x="2908" y="7770"/>
                </a:cubicBezTo>
                <a:cubicBezTo>
                  <a:pt x="4831" y="7770"/>
                  <a:pt x="5954" y="5741"/>
                  <a:pt x="6180" y="3985"/>
                </a:cubicBezTo>
                <a:cubicBezTo>
                  <a:pt x="6263" y="3342"/>
                  <a:pt x="6263" y="2675"/>
                  <a:pt x="6073" y="2068"/>
                </a:cubicBezTo>
                <a:cubicBezTo>
                  <a:pt x="5799" y="1211"/>
                  <a:pt x="5108" y="485"/>
                  <a:pt x="4263" y="175"/>
                </a:cubicBezTo>
                <a:cubicBezTo>
                  <a:pt x="3942" y="58"/>
                  <a:pt x="3601" y="0"/>
                  <a:pt x="32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9"/>
          <p:cNvSpPr/>
          <p:nvPr/>
        </p:nvSpPr>
        <p:spPr>
          <a:xfrm>
            <a:off x="3866649" y="-153477"/>
            <a:ext cx="611422" cy="451131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9"/>
          <p:cNvSpPr/>
          <p:nvPr/>
        </p:nvSpPr>
        <p:spPr>
          <a:xfrm rot="-1277784">
            <a:off x="4020081" y="360252"/>
            <a:ext cx="208517" cy="229466"/>
          </a:xfrm>
          <a:custGeom>
            <a:avLst/>
            <a:gdLst/>
            <a:ahLst/>
            <a:cxnLst/>
            <a:rect l="l" t="t" r="r" b="b"/>
            <a:pathLst>
              <a:path w="6264" h="7770" extrusionOk="0">
                <a:moveTo>
                  <a:pt x="3259" y="0"/>
                </a:moveTo>
                <a:cubicBezTo>
                  <a:pt x="2700" y="0"/>
                  <a:pt x="2140" y="153"/>
                  <a:pt x="1667" y="449"/>
                </a:cubicBezTo>
                <a:cubicBezTo>
                  <a:pt x="536" y="1163"/>
                  <a:pt x="1" y="2580"/>
                  <a:pt x="72" y="3914"/>
                </a:cubicBezTo>
                <a:cubicBezTo>
                  <a:pt x="143" y="5354"/>
                  <a:pt x="691" y="7354"/>
                  <a:pt x="2275" y="7700"/>
                </a:cubicBezTo>
                <a:cubicBezTo>
                  <a:pt x="2495" y="7747"/>
                  <a:pt x="2706" y="7770"/>
                  <a:pt x="2908" y="7770"/>
                </a:cubicBezTo>
                <a:cubicBezTo>
                  <a:pt x="4831" y="7770"/>
                  <a:pt x="5954" y="5741"/>
                  <a:pt x="6180" y="3985"/>
                </a:cubicBezTo>
                <a:cubicBezTo>
                  <a:pt x="6263" y="3342"/>
                  <a:pt x="6263" y="2675"/>
                  <a:pt x="6073" y="2068"/>
                </a:cubicBezTo>
                <a:cubicBezTo>
                  <a:pt x="5799" y="1211"/>
                  <a:pt x="5108" y="485"/>
                  <a:pt x="4263" y="175"/>
                </a:cubicBezTo>
                <a:cubicBezTo>
                  <a:pt x="3942" y="58"/>
                  <a:pt x="3601" y="0"/>
                  <a:pt x="32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0"/>
          <p:cNvSpPr txBox="1">
            <a:spLocks noGrp="1"/>
          </p:cNvSpPr>
          <p:nvPr>
            <p:ph type="title" hasCustomPrompt="1"/>
          </p:nvPr>
        </p:nvSpPr>
        <p:spPr>
          <a:xfrm flipH="1">
            <a:off x="1360175" y="1854425"/>
            <a:ext cx="1041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76" name="Google Shape;776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046850" y="1854425"/>
            <a:ext cx="1041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77" name="Google Shape;777;p30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6738025" y="1854425"/>
            <a:ext cx="1041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78" name="Google Shape;778;p30"/>
          <p:cNvSpPr/>
          <p:nvPr/>
        </p:nvSpPr>
        <p:spPr>
          <a:xfrm rot="10800000">
            <a:off x="7824075" y="14200"/>
            <a:ext cx="970500" cy="962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0"/>
          <p:cNvSpPr/>
          <p:nvPr/>
        </p:nvSpPr>
        <p:spPr>
          <a:xfrm>
            <a:off x="67300" y="4181100"/>
            <a:ext cx="970500" cy="962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0"/>
          <p:cNvSpPr/>
          <p:nvPr/>
        </p:nvSpPr>
        <p:spPr>
          <a:xfrm>
            <a:off x="6251817" y="-7292"/>
            <a:ext cx="2899475" cy="1140750"/>
          </a:xfrm>
          <a:custGeom>
            <a:avLst/>
            <a:gdLst/>
            <a:ahLst/>
            <a:cxnLst/>
            <a:rect l="l" t="t" r="r" b="b"/>
            <a:pathLst>
              <a:path w="115979" h="45630" extrusionOk="0">
                <a:moveTo>
                  <a:pt x="0" y="0"/>
                </a:moveTo>
                <a:lnTo>
                  <a:pt x="0" y="1786"/>
                </a:lnTo>
                <a:cubicBezTo>
                  <a:pt x="48" y="7799"/>
                  <a:pt x="1000" y="14097"/>
                  <a:pt x="4596" y="18919"/>
                </a:cubicBezTo>
                <a:cubicBezTo>
                  <a:pt x="7245" y="22471"/>
                  <a:pt x="11664" y="24919"/>
                  <a:pt x="15974" y="24919"/>
                </a:cubicBezTo>
                <a:cubicBezTo>
                  <a:pt x="17514" y="24919"/>
                  <a:pt x="19041" y="24606"/>
                  <a:pt x="20467" y="23920"/>
                </a:cubicBezTo>
                <a:cubicBezTo>
                  <a:pt x="25349" y="21586"/>
                  <a:pt x="27551" y="16002"/>
                  <a:pt x="30861" y="11740"/>
                </a:cubicBezTo>
                <a:cubicBezTo>
                  <a:pt x="33071" y="8886"/>
                  <a:pt x="36878" y="6606"/>
                  <a:pt x="40234" y="6606"/>
                </a:cubicBezTo>
                <a:cubicBezTo>
                  <a:pt x="41905" y="6606"/>
                  <a:pt x="43465" y="7171"/>
                  <a:pt x="44661" y="8513"/>
                </a:cubicBezTo>
                <a:cubicBezTo>
                  <a:pt x="46447" y="10513"/>
                  <a:pt x="46601" y="13454"/>
                  <a:pt x="47780" y="15859"/>
                </a:cubicBezTo>
                <a:cubicBezTo>
                  <a:pt x="49312" y="18952"/>
                  <a:pt x="52753" y="20910"/>
                  <a:pt x="56174" y="20910"/>
                </a:cubicBezTo>
                <a:cubicBezTo>
                  <a:pt x="57060" y="20910"/>
                  <a:pt x="57944" y="20779"/>
                  <a:pt x="58793" y="20503"/>
                </a:cubicBezTo>
                <a:cubicBezTo>
                  <a:pt x="62437" y="19324"/>
                  <a:pt x="64913" y="16073"/>
                  <a:pt x="67687" y="13442"/>
                </a:cubicBezTo>
                <a:cubicBezTo>
                  <a:pt x="69833" y="11407"/>
                  <a:pt x="72712" y="9622"/>
                  <a:pt x="75531" y="9622"/>
                </a:cubicBezTo>
                <a:cubicBezTo>
                  <a:pt x="76357" y="9622"/>
                  <a:pt x="77178" y="9775"/>
                  <a:pt x="77974" y="10120"/>
                </a:cubicBezTo>
                <a:cubicBezTo>
                  <a:pt x="83677" y="12609"/>
                  <a:pt x="82463" y="22038"/>
                  <a:pt x="87618" y="25539"/>
                </a:cubicBezTo>
                <a:cubicBezTo>
                  <a:pt x="91369" y="28087"/>
                  <a:pt x="96834" y="26301"/>
                  <a:pt x="100679" y="28694"/>
                </a:cubicBezTo>
                <a:cubicBezTo>
                  <a:pt x="104228" y="30920"/>
                  <a:pt x="104942" y="35659"/>
                  <a:pt x="106478" y="39552"/>
                </a:cubicBezTo>
                <a:cubicBezTo>
                  <a:pt x="107687" y="42617"/>
                  <a:pt x="110733" y="45630"/>
                  <a:pt x="113664" y="45630"/>
                </a:cubicBezTo>
                <a:cubicBezTo>
                  <a:pt x="114457" y="45630"/>
                  <a:pt x="115241" y="45410"/>
                  <a:pt x="115979" y="44910"/>
                </a:cubicBezTo>
                <a:lnTo>
                  <a:pt x="1159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0"/>
          <p:cNvSpPr/>
          <p:nvPr/>
        </p:nvSpPr>
        <p:spPr>
          <a:xfrm>
            <a:off x="279125" y="174188"/>
            <a:ext cx="885550" cy="792350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0"/>
          <p:cNvSpPr/>
          <p:nvPr/>
        </p:nvSpPr>
        <p:spPr>
          <a:xfrm rot="-5400000" flipH="1">
            <a:off x="24650" y="3535050"/>
            <a:ext cx="1545750" cy="1658550"/>
          </a:xfrm>
          <a:custGeom>
            <a:avLst/>
            <a:gdLst/>
            <a:ahLst/>
            <a:cxnLst/>
            <a:rect l="l" t="t" r="r" b="b"/>
            <a:pathLst>
              <a:path w="61830" h="66342" extrusionOk="0">
                <a:moveTo>
                  <a:pt x="1" y="0"/>
                </a:moveTo>
                <a:lnTo>
                  <a:pt x="1" y="2417"/>
                </a:lnTo>
                <a:cubicBezTo>
                  <a:pt x="382" y="7227"/>
                  <a:pt x="822" y="12204"/>
                  <a:pt x="3073" y="16478"/>
                </a:cubicBezTo>
                <a:cubicBezTo>
                  <a:pt x="5152" y="20428"/>
                  <a:pt x="9213" y="23665"/>
                  <a:pt x="13603" y="23665"/>
                </a:cubicBezTo>
                <a:cubicBezTo>
                  <a:pt x="13965" y="23665"/>
                  <a:pt x="14328" y="23643"/>
                  <a:pt x="14693" y="23598"/>
                </a:cubicBezTo>
                <a:cubicBezTo>
                  <a:pt x="19122" y="23050"/>
                  <a:pt x="22420" y="19419"/>
                  <a:pt x="25849" y="16573"/>
                </a:cubicBezTo>
                <a:cubicBezTo>
                  <a:pt x="28261" y="14579"/>
                  <a:pt x="31449" y="12878"/>
                  <a:pt x="34428" y="12878"/>
                </a:cubicBezTo>
                <a:cubicBezTo>
                  <a:pt x="35701" y="12878"/>
                  <a:pt x="36934" y="13188"/>
                  <a:pt x="38053" y="13918"/>
                </a:cubicBezTo>
                <a:cubicBezTo>
                  <a:pt x="41625" y="16252"/>
                  <a:pt x="41792" y="21360"/>
                  <a:pt x="41280" y="25586"/>
                </a:cubicBezTo>
                <a:cubicBezTo>
                  <a:pt x="40768" y="29825"/>
                  <a:pt x="40161" y="34671"/>
                  <a:pt x="42994" y="37850"/>
                </a:cubicBezTo>
                <a:cubicBezTo>
                  <a:pt x="45340" y="40469"/>
                  <a:pt x="49448" y="41148"/>
                  <a:pt x="51412" y="44053"/>
                </a:cubicBezTo>
                <a:cubicBezTo>
                  <a:pt x="53305" y="46851"/>
                  <a:pt x="52507" y="50590"/>
                  <a:pt x="52793" y="53959"/>
                </a:cubicBezTo>
                <a:cubicBezTo>
                  <a:pt x="53234" y="59317"/>
                  <a:pt x="56865" y="64282"/>
                  <a:pt x="61830" y="66341"/>
                </a:cubicBezTo>
                <a:lnTo>
                  <a:pt x="618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" name="Google Shape;783;p30"/>
          <p:cNvGrpSpPr/>
          <p:nvPr/>
        </p:nvGrpSpPr>
        <p:grpSpPr>
          <a:xfrm>
            <a:off x="-29167" y="57700"/>
            <a:ext cx="1655900" cy="875425"/>
            <a:chOff x="1680550" y="2806125"/>
            <a:chExt cx="1655900" cy="875425"/>
          </a:xfrm>
        </p:grpSpPr>
        <p:sp>
          <p:nvSpPr>
            <p:cNvPr id="784" name="Google Shape;784;p30"/>
            <p:cNvSpPr/>
            <p:nvPr/>
          </p:nvSpPr>
          <p:spPr>
            <a:xfrm>
              <a:off x="1906775" y="2806125"/>
              <a:ext cx="1429675" cy="875425"/>
            </a:xfrm>
            <a:custGeom>
              <a:avLst/>
              <a:gdLst/>
              <a:ahLst/>
              <a:cxnLst/>
              <a:rect l="l" t="t" r="r" b="b"/>
              <a:pathLst>
                <a:path w="57187" h="35017" fill="none" extrusionOk="0">
                  <a:moveTo>
                    <a:pt x="0" y="7621"/>
                  </a:moveTo>
                  <a:cubicBezTo>
                    <a:pt x="4049" y="10704"/>
                    <a:pt x="6573" y="15122"/>
                    <a:pt x="9466" y="19241"/>
                  </a:cubicBezTo>
                  <a:cubicBezTo>
                    <a:pt x="12585" y="23682"/>
                    <a:pt x="16276" y="26837"/>
                    <a:pt x="21086" y="29373"/>
                  </a:cubicBezTo>
                  <a:cubicBezTo>
                    <a:pt x="26409" y="32195"/>
                    <a:pt x="31826" y="34660"/>
                    <a:pt x="37934" y="34826"/>
                  </a:cubicBezTo>
                  <a:cubicBezTo>
                    <a:pt x="44399" y="35017"/>
                    <a:pt x="50721" y="33231"/>
                    <a:pt x="56877" y="31481"/>
                  </a:cubicBezTo>
                  <a:cubicBezTo>
                    <a:pt x="57127" y="31409"/>
                    <a:pt x="57186" y="31100"/>
                    <a:pt x="56972" y="30945"/>
                  </a:cubicBezTo>
                  <a:cubicBezTo>
                    <a:pt x="49209" y="25301"/>
                    <a:pt x="47709" y="14991"/>
                    <a:pt x="42089" y="7680"/>
                  </a:cubicBezTo>
                  <a:cubicBezTo>
                    <a:pt x="39410" y="4192"/>
                    <a:pt x="35922" y="1763"/>
                    <a:pt x="31564" y="941"/>
                  </a:cubicBezTo>
                  <a:cubicBezTo>
                    <a:pt x="26611" y="1"/>
                    <a:pt x="21396" y="382"/>
                    <a:pt x="16538" y="1656"/>
                  </a:cubicBezTo>
                  <a:cubicBezTo>
                    <a:pt x="11276" y="3025"/>
                    <a:pt x="6239" y="5251"/>
                    <a:pt x="858" y="6156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1680550" y="2953775"/>
              <a:ext cx="1583850" cy="623300"/>
            </a:xfrm>
            <a:custGeom>
              <a:avLst/>
              <a:gdLst/>
              <a:ahLst/>
              <a:cxnLst/>
              <a:rect l="l" t="t" r="r" b="b"/>
              <a:pathLst>
                <a:path w="63354" h="24932" fill="none" extrusionOk="0">
                  <a:moveTo>
                    <a:pt x="18932" y="3786"/>
                  </a:moveTo>
                  <a:cubicBezTo>
                    <a:pt x="24480" y="5525"/>
                    <a:pt x="30171" y="7311"/>
                    <a:pt x="35267" y="10156"/>
                  </a:cubicBezTo>
                  <a:cubicBezTo>
                    <a:pt x="44221" y="15157"/>
                    <a:pt x="52460" y="24086"/>
                    <a:pt x="63211" y="24920"/>
                  </a:cubicBezTo>
                  <a:cubicBezTo>
                    <a:pt x="63318" y="24932"/>
                    <a:pt x="63354" y="24765"/>
                    <a:pt x="63247" y="24741"/>
                  </a:cubicBezTo>
                  <a:cubicBezTo>
                    <a:pt x="57163" y="23420"/>
                    <a:pt x="52079" y="20634"/>
                    <a:pt x="47018" y="17074"/>
                  </a:cubicBezTo>
                  <a:cubicBezTo>
                    <a:pt x="42077" y="13609"/>
                    <a:pt x="37422" y="9739"/>
                    <a:pt x="31921" y="7156"/>
                  </a:cubicBezTo>
                  <a:cubicBezTo>
                    <a:pt x="26397" y="4548"/>
                    <a:pt x="20277" y="2346"/>
                    <a:pt x="14312" y="988"/>
                  </a:cubicBezTo>
                  <a:cubicBezTo>
                    <a:pt x="11550" y="369"/>
                    <a:pt x="8728" y="0"/>
                    <a:pt x="5894" y="214"/>
                  </a:cubicBezTo>
                  <a:cubicBezTo>
                    <a:pt x="4108" y="357"/>
                    <a:pt x="1013" y="417"/>
                    <a:pt x="263" y="2417"/>
                  </a:cubicBezTo>
                  <a:cubicBezTo>
                    <a:pt x="1" y="3132"/>
                    <a:pt x="1120" y="3691"/>
                    <a:pt x="1477" y="3001"/>
                  </a:cubicBezTo>
                  <a:cubicBezTo>
                    <a:pt x="2096" y="1798"/>
                    <a:pt x="4727" y="1750"/>
                    <a:pt x="5930" y="1667"/>
                  </a:cubicBezTo>
                  <a:cubicBezTo>
                    <a:pt x="7323" y="1560"/>
                    <a:pt x="8740" y="1608"/>
                    <a:pt x="10133" y="1762"/>
                  </a:cubicBezTo>
                  <a:cubicBezTo>
                    <a:pt x="13145" y="2072"/>
                    <a:pt x="16062" y="2881"/>
                    <a:pt x="18932" y="3774"/>
                  </a:cubicBezTo>
                  <a:close/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30"/>
          <p:cNvGrpSpPr/>
          <p:nvPr/>
        </p:nvGrpSpPr>
        <p:grpSpPr>
          <a:xfrm>
            <a:off x="7935825" y="4140450"/>
            <a:ext cx="972750" cy="956100"/>
            <a:chOff x="8099625" y="4181100"/>
            <a:chExt cx="972750" cy="956100"/>
          </a:xfrm>
        </p:grpSpPr>
        <p:sp>
          <p:nvSpPr>
            <p:cNvPr id="787" name="Google Shape;787;p30"/>
            <p:cNvSpPr/>
            <p:nvPr/>
          </p:nvSpPr>
          <p:spPr>
            <a:xfrm>
              <a:off x="8606700" y="4450675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8756450" y="418110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8422188" y="4267088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8881900" y="4592438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8815975" y="4824875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8487350" y="4905400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8329525" y="471115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8099625" y="4849950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30"/>
          <p:cNvSpPr txBox="1">
            <a:spLocks noGrp="1"/>
          </p:cNvSpPr>
          <p:nvPr>
            <p:ph type="title" idx="4"/>
          </p:nvPr>
        </p:nvSpPr>
        <p:spPr>
          <a:xfrm>
            <a:off x="714800" y="3533899"/>
            <a:ext cx="23364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6" name="Google Shape;796;p30"/>
          <p:cNvSpPr txBox="1">
            <a:spLocks noGrp="1"/>
          </p:cNvSpPr>
          <p:nvPr>
            <p:ph type="subTitle" idx="1"/>
          </p:nvPr>
        </p:nvSpPr>
        <p:spPr>
          <a:xfrm>
            <a:off x="714800" y="2603897"/>
            <a:ext cx="2336400" cy="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7" name="Google Shape;797;p30"/>
          <p:cNvSpPr txBox="1">
            <a:spLocks noGrp="1"/>
          </p:cNvSpPr>
          <p:nvPr>
            <p:ph type="title" idx="5"/>
          </p:nvPr>
        </p:nvSpPr>
        <p:spPr>
          <a:xfrm>
            <a:off x="3403800" y="3533899"/>
            <a:ext cx="23364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8" name="Google Shape;798;p30"/>
          <p:cNvSpPr txBox="1">
            <a:spLocks noGrp="1"/>
          </p:cNvSpPr>
          <p:nvPr>
            <p:ph type="subTitle" idx="6"/>
          </p:nvPr>
        </p:nvSpPr>
        <p:spPr>
          <a:xfrm>
            <a:off x="3403799" y="2603897"/>
            <a:ext cx="2336400" cy="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9" name="Google Shape;799;p30"/>
          <p:cNvSpPr txBox="1">
            <a:spLocks noGrp="1"/>
          </p:cNvSpPr>
          <p:nvPr>
            <p:ph type="title" idx="7"/>
          </p:nvPr>
        </p:nvSpPr>
        <p:spPr>
          <a:xfrm>
            <a:off x="6092803" y="3533899"/>
            <a:ext cx="23364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0" name="Google Shape;800;p30"/>
          <p:cNvSpPr txBox="1">
            <a:spLocks noGrp="1"/>
          </p:cNvSpPr>
          <p:nvPr>
            <p:ph type="subTitle" idx="8"/>
          </p:nvPr>
        </p:nvSpPr>
        <p:spPr>
          <a:xfrm>
            <a:off x="6092800" y="2603897"/>
            <a:ext cx="2336400" cy="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1" name="Google Shape;801;p30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2_1_2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1"/>
          <p:cNvSpPr/>
          <p:nvPr/>
        </p:nvSpPr>
        <p:spPr>
          <a:xfrm rot="10800000" flipH="1">
            <a:off x="6244018" y="4002750"/>
            <a:ext cx="2899475" cy="1140750"/>
          </a:xfrm>
          <a:custGeom>
            <a:avLst/>
            <a:gdLst/>
            <a:ahLst/>
            <a:cxnLst/>
            <a:rect l="l" t="t" r="r" b="b"/>
            <a:pathLst>
              <a:path w="115979" h="45630" extrusionOk="0">
                <a:moveTo>
                  <a:pt x="0" y="0"/>
                </a:moveTo>
                <a:lnTo>
                  <a:pt x="0" y="1786"/>
                </a:lnTo>
                <a:cubicBezTo>
                  <a:pt x="48" y="7799"/>
                  <a:pt x="1000" y="14097"/>
                  <a:pt x="4596" y="18919"/>
                </a:cubicBezTo>
                <a:cubicBezTo>
                  <a:pt x="7245" y="22471"/>
                  <a:pt x="11664" y="24919"/>
                  <a:pt x="15974" y="24919"/>
                </a:cubicBezTo>
                <a:cubicBezTo>
                  <a:pt x="17514" y="24919"/>
                  <a:pt x="19041" y="24606"/>
                  <a:pt x="20467" y="23920"/>
                </a:cubicBezTo>
                <a:cubicBezTo>
                  <a:pt x="25349" y="21586"/>
                  <a:pt x="27551" y="16002"/>
                  <a:pt x="30861" y="11740"/>
                </a:cubicBezTo>
                <a:cubicBezTo>
                  <a:pt x="33071" y="8886"/>
                  <a:pt x="36878" y="6606"/>
                  <a:pt x="40234" y="6606"/>
                </a:cubicBezTo>
                <a:cubicBezTo>
                  <a:pt x="41905" y="6606"/>
                  <a:pt x="43465" y="7171"/>
                  <a:pt x="44661" y="8513"/>
                </a:cubicBezTo>
                <a:cubicBezTo>
                  <a:pt x="46447" y="10513"/>
                  <a:pt x="46601" y="13454"/>
                  <a:pt x="47780" y="15859"/>
                </a:cubicBezTo>
                <a:cubicBezTo>
                  <a:pt x="49312" y="18952"/>
                  <a:pt x="52753" y="20910"/>
                  <a:pt x="56174" y="20910"/>
                </a:cubicBezTo>
                <a:cubicBezTo>
                  <a:pt x="57060" y="20910"/>
                  <a:pt x="57944" y="20779"/>
                  <a:pt x="58793" y="20503"/>
                </a:cubicBezTo>
                <a:cubicBezTo>
                  <a:pt x="62437" y="19324"/>
                  <a:pt x="64913" y="16073"/>
                  <a:pt x="67687" y="13442"/>
                </a:cubicBezTo>
                <a:cubicBezTo>
                  <a:pt x="69833" y="11407"/>
                  <a:pt x="72712" y="9622"/>
                  <a:pt x="75531" y="9622"/>
                </a:cubicBezTo>
                <a:cubicBezTo>
                  <a:pt x="76357" y="9622"/>
                  <a:pt x="77178" y="9775"/>
                  <a:pt x="77974" y="10120"/>
                </a:cubicBezTo>
                <a:cubicBezTo>
                  <a:pt x="83677" y="12609"/>
                  <a:pt x="82463" y="22038"/>
                  <a:pt x="87618" y="25539"/>
                </a:cubicBezTo>
                <a:cubicBezTo>
                  <a:pt x="91369" y="28087"/>
                  <a:pt x="96834" y="26301"/>
                  <a:pt x="100679" y="28694"/>
                </a:cubicBezTo>
                <a:cubicBezTo>
                  <a:pt x="104228" y="30920"/>
                  <a:pt x="104942" y="35659"/>
                  <a:pt x="106478" y="39552"/>
                </a:cubicBezTo>
                <a:cubicBezTo>
                  <a:pt x="107687" y="42617"/>
                  <a:pt x="110733" y="45630"/>
                  <a:pt x="113664" y="45630"/>
                </a:cubicBezTo>
                <a:cubicBezTo>
                  <a:pt x="114457" y="45630"/>
                  <a:pt x="115241" y="45410"/>
                  <a:pt x="115979" y="44910"/>
                </a:cubicBezTo>
                <a:lnTo>
                  <a:pt x="115979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1"/>
          <p:cNvSpPr/>
          <p:nvPr/>
        </p:nvSpPr>
        <p:spPr>
          <a:xfrm rot="10800000">
            <a:off x="-12991" y="-6842"/>
            <a:ext cx="1491600" cy="16380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1"/>
          <p:cNvSpPr/>
          <p:nvPr/>
        </p:nvSpPr>
        <p:spPr>
          <a:xfrm rot="5400000">
            <a:off x="-948270" y="935268"/>
            <a:ext cx="2543523" cy="673009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31"/>
          <p:cNvGrpSpPr/>
          <p:nvPr/>
        </p:nvGrpSpPr>
        <p:grpSpPr>
          <a:xfrm rot="3438117">
            <a:off x="230630" y="316289"/>
            <a:ext cx="1004345" cy="991737"/>
            <a:chOff x="623875" y="3501825"/>
            <a:chExt cx="1129625" cy="1115550"/>
          </a:xfrm>
        </p:grpSpPr>
        <p:sp>
          <p:nvSpPr>
            <p:cNvPr id="807" name="Google Shape;807;p31"/>
            <p:cNvSpPr/>
            <p:nvPr/>
          </p:nvSpPr>
          <p:spPr>
            <a:xfrm>
              <a:off x="1216200" y="3930850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1504650" y="37532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1249850" y="3513275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1563025" y="4091375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425475" y="4305050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096850" y="4385575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950700" y="410520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884625" y="3732375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623875" y="3501825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627150" y="3909350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728650" y="4299175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31"/>
          <p:cNvGrpSpPr/>
          <p:nvPr/>
        </p:nvGrpSpPr>
        <p:grpSpPr>
          <a:xfrm rot="-5400000">
            <a:off x="7682386" y="-97287"/>
            <a:ext cx="1373725" cy="1575500"/>
            <a:chOff x="3306050" y="1157725"/>
            <a:chExt cx="1373725" cy="1575500"/>
          </a:xfrm>
        </p:grpSpPr>
        <p:sp>
          <p:nvSpPr>
            <p:cNvPr id="819" name="Google Shape;819;p31"/>
            <p:cNvSpPr/>
            <p:nvPr/>
          </p:nvSpPr>
          <p:spPr>
            <a:xfrm>
              <a:off x="3306050" y="1157725"/>
              <a:ext cx="1373725" cy="1575500"/>
            </a:xfrm>
            <a:custGeom>
              <a:avLst/>
              <a:gdLst/>
              <a:ahLst/>
              <a:cxnLst/>
              <a:rect l="l" t="t" r="r" b="b"/>
              <a:pathLst>
                <a:path w="54949" h="63020" fill="none" extrusionOk="0">
                  <a:moveTo>
                    <a:pt x="37636" y="44970"/>
                  </a:moveTo>
                  <a:cubicBezTo>
                    <a:pt x="41030" y="45791"/>
                    <a:pt x="43780" y="48030"/>
                    <a:pt x="47530" y="47256"/>
                  </a:cubicBezTo>
                  <a:cubicBezTo>
                    <a:pt x="50555" y="46637"/>
                    <a:pt x="53031" y="44494"/>
                    <a:pt x="53996" y="41553"/>
                  </a:cubicBezTo>
                  <a:cubicBezTo>
                    <a:pt x="54639" y="39576"/>
                    <a:pt x="54948" y="35183"/>
                    <a:pt x="52579" y="34088"/>
                  </a:cubicBezTo>
                  <a:cubicBezTo>
                    <a:pt x="51424" y="33552"/>
                    <a:pt x="50186" y="34218"/>
                    <a:pt x="49257" y="34873"/>
                  </a:cubicBezTo>
                  <a:cubicBezTo>
                    <a:pt x="48388" y="35469"/>
                    <a:pt x="47578" y="36123"/>
                    <a:pt x="46661" y="36635"/>
                  </a:cubicBezTo>
                  <a:cubicBezTo>
                    <a:pt x="46078" y="36981"/>
                    <a:pt x="45447" y="37326"/>
                    <a:pt x="44804" y="37552"/>
                  </a:cubicBezTo>
                  <a:cubicBezTo>
                    <a:pt x="44637" y="37612"/>
                    <a:pt x="44482" y="37659"/>
                    <a:pt x="44328" y="37719"/>
                  </a:cubicBezTo>
                  <a:cubicBezTo>
                    <a:pt x="43768" y="37909"/>
                    <a:pt x="43113" y="38052"/>
                    <a:pt x="42601" y="37659"/>
                  </a:cubicBezTo>
                  <a:cubicBezTo>
                    <a:pt x="42268" y="37397"/>
                    <a:pt x="42089" y="37005"/>
                    <a:pt x="41982" y="36612"/>
                  </a:cubicBezTo>
                  <a:cubicBezTo>
                    <a:pt x="41887" y="36266"/>
                    <a:pt x="41780" y="35862"/>
                    <a:pt x="41935" y="35528"/>
                  </a:cubicBezTo>
                  <a:cubicBezTo>
                    <a:pt x="42077" y="35219"/>
                    <a:pt x="42411" y="35052"/>
                    <a:pt x="42708" y="34921"/>
                  </a:cubicBezTo>
                  <a:cubicBezTo>
                    <a:pt x="43244" y="34683"/>
                    <a:pt x="43840" y="34540"/>
                    <a:pt x="44423" y="34397"/>
                  </a:cubicBezTo>
                  <a:cubicBezTo>
                    <a:pt x="45078" y="34254"/>
                    <a:pt x="45733" y="34135"/>
                    <a:pt x="46387" y="33992"/>
                  </a:cubicBezTo>
                  <a:cubicBezTo>
                    <a:pt x="46888" y="33897"/>
                    <a:pt x="47400" y="33790"/>
                    <a:pt x="47888" y="33623"/>
                  </a:cubicBezTo>
                  <a:cubicBezTo>
                    <a:pt x="49555" y="33052"/>
                    <a:pt x="51079" y="32099"/>
                    <a:pt x="52007" y="30575"/>
                  </a:cubicBezTo>
                  <a:cubicBezTo>
                    <a:pt x="54079" y="27170"/>
                    <a:pt x="52924" y="22598"/>
                    <a:pt x="50590" y="19657"/>
                  </a:cubicBezTo>
                  <a:cubicBezTo>
                    <a:pt x="49376" y="18133"/>
                    <a:pt x="45030" y="14026"/>
                    <a:pt x="43220" y="16788"/>
                  </a:cubicBezTo>
                  <a:cubicBezTo>
                    <a:pt x="42185" y="18383"/>
                    <a:pt x="42518" y="20979"/>
                    <a:pt x="42173" y="22777"/>
                  </a:cubicBezTo>
                  <a:cubicBezTo>
                    <a:pt x="41899" y="24193"/>
                    <a:pt x="41506" y="25598"/>
                    <a:pt x="40839" y="26872"/>
                  </a:cubicBezTo>
                  <a:cubicBezTo>
                    <a:pt x="40506" y="27527"/>
                    <a:pt x="40089" y="28158"/>
                    <a:pt x="39601" y="28718"/>
                  </a:cubicBezTo>
                  <a:cubicBezTo>
                    <a:pt x="39006" y="29408"/>
                    <a:pt x="37339" y="30694"/>
                    <a:pt x="36410" y="30039"/>
                  </a:cubicBezTo>
                  <a:cubicBezTo>
                    <a:pt x="36374" y="30004"/>
                    <a:pt x="36339" y="29980"/>
                    <a:pt x="36291" y="29932"/>
                  </a:cubicBezTo>
                  <a:lnTo>
                    <a:pt x="36291" y="29932"/>
                  </a:lnTo>
                  <a:cubicBezTo>
                    <a:pt x="34850" y="27277"/>
                    <a:pt x="37839" y="24420"/>
                    <a:pt x="39077" y="22229"/>
                  </a:cubicBezTo>
                  <a:cubicBezTo>
                    <a:pt x="40113" y="20419"/>
                    <a:pt x="40923" y="18431"/>
                    <a:pt x="41006" y="16323"/>
                  </a:cubicBezTo>
                  <a:cubicBezTo>
                    <a:pt x="41149" y="12942"/>
                    <a:pt x="39220" y="10442"/>
                    <a:pt x="36398" y="8811"/>
                  </a:cubicBezTo>
                  <a:cubicBezTo>
                    <a:pt x="34922" y="7965"/>
                    <a:pt x="30195" y="4965"/>
                    <a:pt x="29362" y="8025"/>
                  </a:cubicBezTo>
                  <a:cubicBezTo>
                    <a:pt x="29147" y="8811"/>
                    <a:pt x="29338" y="9680"/>
                    <a:pt x="29457" y="10454"/>
                  </a:cubicBezTo>
                  <a:cubicBezTo>
                    <a:pt x="29647" y="11716"/>
                    <a:pt x="29743" y="12918"/>
                    <a:pt x="29600" y="14192"/>
                  </a:cubicBezTo>
                  <a:cubicBezTo>
                    <a:pt x="29481" y="15347"/>
                    <a:pt x="29207" y="16478"/>
                    <a:pt x="28790" y="17562"/>
                  </a:cubicBezTo>
                  <a:cubicBezTo>
                    <a:pt x="28635" y="17955"/>
                    <a:pt x="28469" y="18347"/>
                    <a:pt x="28278" y="18728"/>
                  </a:cubicBezTo>
                  <a:cubicBezTo>
                    <a:pt x="28052" y="19181"/>
                    <a:pt x="27885" y="19645"/>
                    <a:pt x="27457" y="19967"/>
                  </a:cubicBezTo>
                  <a:cubicBezTo>
                    <a:pt x="26992" y="20300"/>
                    <a:pt x="26409" y="20383"/>
                    <a:pt x="25861" y="20348"/>
                  </a:cubicBezTo>
                  <a:cubicBezTo>
                    <a:pt x="25373" y="20312"/>
                    <a:pt x="24885" y="20133"/>
                    <a:pt x="24670" y="19669"/>
                  </a:cubicBezTo>
                  <a:cubicBezTo>
                    <a:pt x="24611" y="19562"/>
                    <a:pt x="24575" y="19443"/>
                    <a:pt x="24551" y="19324"/>
                  </a:cubicBezTo>
                  <a:cubicBezTo>
                    <a:pt x="24349" y="16133"/>
                    <a:pt x="26956" y="13776"/>
                    <a:pt x="27480" y="10668"/>
                  </a:cubicBezTo>
                  <a:cubicBezTo>
                    <a:pt x="27849" y="8453"/>
                    <a:pt x="27123" y="6084"/>
                    <a:pt x="25623" y="4429"/>
                  </a:cubicBezTo>
                  <a:cubicBezTo>
                    <a:pt x="21634" y="0"/>
                    <a:pt x="14550" y="2643"/>
                    <a:pt x="9538" y="595"/>
                  </a:cubicBezTo>
                  <a:cubicBezTo>
                    <a:pt x="9514" y="583"/>
                    <a:pt x="9490" y="583"/>
                    <a:pt x="9466" y="583"/>
                  </a:cubicBezTo>
                  <a:cubicBezTo>
                    <a:pt x="9407" y="583"/>
                    <a:pt x="9323" y="631"/>
                    <a:pt x="9335" y="714"/>
                  </a:cubicBezTo>
                  <a:cubicBezTo>
                    <a:pt x="9359" y="798"/>
                    <a:pt x="9371" y="869"/>
                    <a:pt x="9383" y="964"/>
                  </a:cubicBezTo>
                  <a:cubicBezTo>
                    <a:pt x="10133" y="6382"/>
                    <a:pt x="2692" y="9656"/>
                    <a:pt x="4275" y="15192"/>
                  </a:cubicBezTo>
                  <a:cubicBezTo>
                    <a:pt x="4918" y="17431"/>
                    <a:pt x="7121" y="18574"/>
                    <a:pt x="9097" y="19443"/>
                  </a:cubicBezTo>
                  <a:cubicBezTo>
                    <a:pt x="10502" y="20050"/>
                    <a:pt x="11955" y="20550"/>
                    <a:pt x="13431" y="20955"/>
                  </a:cubicBezTo>
                  <a:cubicBezTo>
                    <a:pt x="15026" y="21384"/>
                    <a:pt x="16717" y="21634"/>
                    <a:pt x="17848" y="22860"/>
                  </a:cubicBezTo>
                  <a:cubicBezTo>
                    <a:pt x="18205" y="24015"/>
                    <a:pt x="17741" y="24658"/>
                    <a:pt x="16455" y="24777"/>
                  </a:cubicBezTo>
                  <a:cubicBezTo>
                    <a:pt x="16027" y="24801"/>
                    <a:pt x="15610" y="24765"/>
                    <a:pt x="15193" y="24682"/>
                  </a:cubicBezTo>
                  <a:cubicBezTo>
                    <a:pt x="14443" y="24551"/>
                    <a:pt x="13705" y="24301"/>
                    <a:pt x="13002" y="24027"/>
                  </a:cubicBezTo>
                  <a:cubicBezTo>
                    <a:pt x="11550" y="23443"/>
                    <a:pt x="10216" y="22622"/>
                    <a:pt x="8919" y="21753"/>
                  </a:cubicBezTo>
                  <a:cubicBezTo>
                    <a:pt x="7835" y="21026"/>
                    <a:pt x="6775" y="20252"/>
                    <a:pt x="5680" y="19526"/>
                  </a:cubicBezTo>
                  <a:cubicBezTo>
                    <a:pt x="5085" y="19133"/>
                    <a:pt x="4311" y="18431"/>
                    <a:pt x="3573" y="18347"/>
                  </a:cubicBezTo>
                  <a:cubicBezTo>
                    <a:pt x="1" y="17931"/>
                    <a:pt x="1394" y="27063"/>
                    <a:pt x="1680" y="28789"/>
                  </a:cubicBezTo>
                  <a:cubicBezTo>
                    <a:pt x="2346" y="32933"/>
                    <a:pt x="3966" y="36588"/>
                    <a:pt x="8073" y="38255"/>
                  </a:cubicBezTo>
                  <a:cubicBezTo>
                    <a:pt x="9788" y="38933"/>
                    <a:pt x="11657" y="39219"/>
                    <a:pt x="13502" y="39160"/>
                  </a:cubicBezTo>
                  <a:cubicBezTo>
                    <a:pt x="15229" y="39112"/>
                    <a:pt x="16872" y="38409"/>
                    <a:pt x="18598" y="38267"/>
                  </a:cubicBezTo>
                  <a:cubicBezTo>
                    <a:pt x="18920" y="38243"/>
                    <a:pt x="19253" y="38243"/>
                    <a:pt x="19575" y="38267"/>
                  </a:cubicBezTo>
                  <a:cubicBezTo>
                    <a:pt x="20098" y="38314"/>
                    <a:pt x="20515" y="38529"/>
                    <a:pt x="20694" y="39041"/>
                  </a:cubicBezTo>
                  <a:cubicBezTo>
                    <a:pt x="20932" y="39719"/>
                    <a:pt x="20658" y="40314"/>
                    <a:pt x="20063" y="40672"/>
                  </a:cubicBezTo>
                  <a:cubicBezTo>
                    <a:pt x="19241" y="41160"/>
                    <a:pt x="18193" y="41279"/>
                    <a:pt x="17253" y="41362"/>
                  </a:cubicBezTo>
                  <a:cubicBezTo>
                    <a:pt x="16455" y="41422"/>
                    <a:pt x="15657" y="41434"/>
                    <a:pt x="14848" y="41398"/>
                  </a:cubicBezTo>
                  <a:cubicBezTo>
                    <a:pt x="12633" y="41291"/>
                    <a:pt x="10431" y="40779"/>
                    <a:pt x="8407" y="39874"/>
                  </a:cubicBezTo>
                  <a:cubicBezTo>
                    <a:pt x="7275" y="39374"/>
                    <a:pt x="5930" y="38481"/>
                    <a:pt x="4668" y="39148"/>
                  </a:cubicBezTo>
                  <a:cubicBezTo>
                    <a:pt x="3513" y="39767"/>
                    <a:pt x="3775" y="41053"/>
                    <a:pt x="4013" y="42124"/>
                  </a:cubicBezTo>
                  <a:cubicBezTo>
                    <a:pt x="4358" y="43589"/>
                    <a:pt x="4835" y="45041"/>
                    <a:pt x="5418" y="46434"/>
                  </a:cubicBezTo>
                  <a:cubicBezTo>
                    <a:pt x="6073" y="47982"/>
                    <a:pt x="6847" y="49470"/>
                    <a:pt x="7799" y="50851"/>
                  </a:cubicBezTo>
                  <a:cubicBezTo>
                    <a:pt x="8716" y="52197"/>
                    <a:pt x="9800" y="53447"/>
                    <a:pt x="11097" y="54435"/>
                  </a:cubicBezTo>
                  <a:cubicBezTo>
                    <a:pt x="12324" y="55376"/>
                    <a:pt x="13741" y="56055"/>
                    <a:pt x="15276" y="56257"/>
                  </a:cubicBezTo>
                  <a:cubicBezTo>
                    <a:pt x="17086" y="56507"/>
                    <a:pt x="18991" y="55888"/>
                    <a:pt x="20408" y="54781"/>
                  </a:cubicBezTo>
                  <a:cubicBezTo>
                    <a:pt x="21241" y="54126"/>
                    <a:pt x="21944" y="53340"/>
                    <a:pt x="22646" y="52542"/>
                  </a:cubicBezTo>
                  <a:cubicBezTo>
                    <a:pt x="22765" y="52411"/>
                    <a:pt x="22885" y="52268"/>
                    <a:pt x="23004" y="52137"/>
                  </a:cubicBezTo>
                  <a:cubicBezTo>
                    <a:pt x="23301" y="51792"/>
                    <a:pt x="23587" y="51435"/>
                    <a:pt x="23873" y="51078"/>
                  </a:cubicBezTo>
                  <a:cubicBezTo>
                    <a:pt x="24289" y="50578"/>
                    <a:pt x="24718" y="50078"/>
                    <a:pt x="25147" y="49589"/>
                  </a:cubicBezTo>
                  <a:cubicBezTo>
                    <a:pt x="25635" y="49042"/>
                    <a:pt x="26123" y="48518"/>
                    <a:pt x="26659" y="48018"/>
                  </a:cubicBezTo>
                  <a:cubicBezTo>
                    <a:pt x="27183" y="47506"/>
                    <a:pt x="27683" y="47077"/>
                    <a:pt x="28254" y="46684"/>
                  </a:cubicBezTo>
                  <a:cubicBezTo>
                    <a:pt x="28731" y="46363"/>
                    <a:pt x="29242" y="46065"/>
                    <a:pt x="29814" y="45934"/>
                  </a:cubicBezTo>
                  <a:cubicBezTo>
                    <a:pt x="30266" y="45827"/>
                    <a:pt x="30755" y="45863"/>
                    <a:pt x="31159" y="46113"/>
                  </a:cubicBezTo>
                  <a:cubicBezTo>
                    <a:pt x="31481" y="46315"/>
                    <a:pt x="31779" y="46613"/>
                    <a:pt x="31850" y="46994"/>
                  </a:cubicBezTo>
                  <a:cubicBezTo>
                    <a:pt x="32005" y="47911"/>
                    <a:pt x="31624" y="48899"/>
                    <a:pt x="31207" y="49685"/>
                  </a:cubicBezTo>
                  <a:cubicBezTo>
                    <a:pt x="30743" y="50578"/>
                    <a:pt x="30112" y="51375"/>
                    <a:pt x="29445" y="52125"/>
                  </a:cubicBezTo>
                  <a:cubicBezTo>
                    <a:pt x="28838" y="52804"/>
                    <a:pt x="28183" y="53447"/>
                    <a:pt x="27504" y="54054"/>
                  </a:cubicBezTo>
                  <a:lnTo>
                    <a:pt x="27409" y="54138"/>
                  </a:lnTo>
                  <a:cubicBezTo>
                    <a:pt x="26552" y="54900"/>
                    <a:pt x="25659" y="55602"/>
                    <a:pt x="24754" y="56281"/>
                  </a:cubicBezTo>
                  <a:cubicBezTo>
                    <a:pt x="23742" y="57043"/>
                    <a:pt x="22396" y="57745"/>
                    <a:pt x="21539" y="58662"/>
                  </a:cubicBezTo>
                  <a:cubicBezTo>
                    <a:pt x="19217" y="61091"/>
                    <a:pt x="26647" y="62841"/>
                    <a:pt x="28135" y="62889"/>
                  </a:cubicBezTo>
                  <a:cubicBezTo>
                    <a:pt x="31909" y="63020"/>
                    <a:pt x="35708" y="61008"/>
                    <a:pt x="37624" y="57733"/>
                  </a:cubicBezTo>
                  <a:cubicBezTo>
                    <a:pt x="38529" y="56197"/>
                    <a:pt x="38684" y="54566"/>
                    <a:pt x="38291" y="52852"/>
                  </a:cubicBezTo>
                  <a:cubicBezTo>
                    <a:pt x="37863" y="50982"/>
                    <a:pt x="35970" y="47946"/>
                    <a:pt x="36481" y="45839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4340700" y="1802425"/>
              <a:ext cx="155700" cy="150950"/>
            </a:xfrm>
            <a:custGeom>
              <a:avLst/>
              <a:gdLst/>
              <a:ahLst/>
              <a:cxnLst/>
              <a:rect l="l" t="t" r="r" b="b"/>
              <a:pathLst>
                <a:path w="6228" h="6038" fill="none" extrusionOk="0">
                  <a:moveTo>
                    <a:pt x="2251" y="5942"/>
                  </a:moveTo>
                  <a:cubicBezTo>
                    <a:pt x="3025" y="5918"/>
                    <a:pt x="3775" y="5549"/>
                    <a:pt x="4347" y="5025"/>
                  </a:cubicBezTo>
                  <a:cubicBezTo>
                    <a:pt x="4930" y="4501"/>
                    <a:pt x="5347" y="3835"/>
                    <a:pt x="5680" y="3120"/>
                  </a:cubicBezTo>
                  <a:cubicBezTo>
                    <a:pt x="6014" y="2394"/>
                    <a:pt x="6228" y="1513"/>
                    <a:pt x="5799" y="846"/>
                  </a:cubicBezTo>
                  <a:cubicBezTo>
                    <a:pt x="5359" y="168"/>
                    <a:pt x="4382" y="1"/>
                    <a:pt x="3644" y="299"/>
                  </a:cubicBezTo>
                  <a:cubicBezTo>
                    <a:pt x="2894" y="596"/>
                    <a:pt x="2346" y="1251"/>
                    <a:pt x="1918" y="1942"/>
                  </a:cubicBezTo>
                  <a:cubicBezTo>
                    <a:pt x="1299" y="2954"/>
                    <a:pt x="1" y="6037"/>
                    <a:pt x="2251" y="5942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3704925" y="2239100"/>
              <a:ext cx="253325" cy="143200"/>
            </a:xfrm>
            <a:custGeom>
              <a:avLst/>
              <a:gdLst/>
              <a:ahLst/>
              <a:cxnLst/>
              <a:rect l="l" t="t" r="r" b="b"/>
              <a:pathLst>
                <a:path w="10133" h="5728" fill="none" extrusionOk="0">
                  <a:moveTo>
                    <a:pt x="3405" y="1512"/>
                  </a:moveTo>
                  <a:cubicBezTo>
                    <a:pt x="4703" y="739"/>
                    <a:pt x="6644" y="0"/>
                    <a:pt x="8156" y="572"/>
                  </a:cubicBezTo>
                  <a:cubicBezTo>
                    <a:pt x="8168" y="608"/>
                    <a:pt x="8192" y="631"/>
                    <a:pt x="8239" y="643"/>
                  </a:cubicBezTo>
                  <a:cubicBezTo>
                    <a:pt x="10132" y="1774"/>
                    <a:pt x="6191" y="4394"/>
                    <a:pt x="5477" y="4751"/>
                  </a:cubicBezTo>
                  <a:cubicBezTo>
                    <a:pt x="4489" y="5227"/>
                    <a:pt x="2870" y="5727"/>
                    <a:pt x="1846" y="5120"/>
                  </a:cubicBezTo>
                  <a:cubicBezTo>
                    <a:pt x="0" y="4025"/>
                    <a:pt x="2500" y="2036"/>
                    <a:pt x="3405" y="1512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4056450" y="1704500"/>
              <a:ext cx="92300" cy="141425"/>
            </a:xfrm>
            <a:custGeom>
              <a:avLst/>
              <a:gdLst/>
              <a:ahLst/>
              <a:cxnLst/>
              <a:rect l="l" t="t" r="r" b="b"/>
              <a:pathLst>
                <a:path w="3692" h="5657" fill="none" extrusionOk="0">
                  <a:moveTo>
                    <a:pt x="1084" y="1084"/>
                  </a:moveTo>
                  <a:cubicBezTo>
                    <a:pt x="1286" y="727"/>
                    <a:pt x="1524" y="370"/>
                    <a:pt x="1882" y="156"/>
                  </a:cubicBezTo>
                  <a:cubicBezTo>
                    <a:pt x="2048" y="60"/>
                    <a:pt x="2239" y="1"/>
                    <a:pt x="2429" y="25"/>
                  </a:cubicBezTo>
                  <a:cubicBezTo>
                    <a:pt x="2644" y="48"/>
                    <a:pt x="2822" y="167"/>
                    <a:pt x="2977" y="310"/>
                  </a:cubicBezTo>
                  <a:cubicBezTo>
                    <a:pt x="3501" y="775"/>
                    <a:pt x="3691" y="1537"/>
                    <a:pt x="3620" y="2227"/>
                  </a:cubicBezTo>
                  <a:cubicBezTo>
                    <a:pt x="3548" y="2930"/>
                    <a:pt x="3263" y="3585"/>
                    <a:pt x="2941" y="4204"/>
                  </a:cubicBezTo>
                  <a:cubicBezTo>
                    <a:pt x="2786" y="4489"/>
                    <a:pt x="2632" y="4775"/>
                    <a:pt x="2405" y="5001"/>
                  </a:cubicBezTo>
                  <a:cubicBezTo>
                    <a:pt x="1786" y="5585"/>
                    <a:pt x="393" y="5656"/>
                    <a:pt x="215" y="4668"/>
                  </a:cubicBezTo>
                  <a:cubicBezTo>
                    <a:pt x="0" y="3465"/>
                    <a:pt x="500" y="2108"/>
                    <a:pt x="1084" y="1084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3780825" y="1298500"/>
              <a:ext cx="79800" cy="149450"/>
            </a:xfrm>
            <a:custGeom>
              <a:avLst/>
              <a:gdLst/>
              <a:ahLst/>
              <a:cxnLst/>
              <a:rect l="l" t="t" r="r" b="b"/>
              <a:pathLst>
                <a:path w="3192" h="5978" fill="none" extrusionOk="0">
                  <a:moveTo>
                    <a:pt x="0" y="1679"/>
                  </a:moveTo>
                  <a:cubicBezTo>
                    <a:pt x="0" y="1263"/>
                    <a:pt x="24" y="834"/>
                    <a:pt x="238" y="477"/>
                  </a:cubicBezTo>
                  <a:cubicBezTo>
                    <a:pt x="334" y="310"/>
                    <a:pt x="465" y="167"/>
                    <a:pt x="643" y="84"/>
                  </a:cubicBezTo>
                  <a:cubicBezTo>
                    <a:pt x="834" y="1"/>
                    <a:pt x="1048" y="13"/>
                    <a:pt x="1262" y="60"/>
                  </a:cubicBezTo>
                  <a:cubicBezTo>
                    <a:pt x="1941" y="215"/>
                    <a:pt x="2477" y="763"/>
                    <a:pt x="2774" y="1406"/>
                  </a:cubicBezTo>
                  <a:cubicBezTo>
                    <a:pt x="3060" y="2049"/>
                    <a:pt x="3132" y="2763"/>
                    <a:pt x="3167" y="3453"/>
                  </a:cubicBezTo>
                  <a:cubicBezTo>
                    <a:pt x="3179" y="3775"/>
                    <a:pt x="3191" y="4108"/>
                    <a:pt x="3096" y="4418"/>
                  </a:cubicBezTo>
                  <a:cubicBezTo>
                    <a:pt x="2858" y="5227"/>
                    <a:pt x="1679" y="5978"/>
                    <a:pt x="1036" y="5216"/>
                  </a:cubicBezTo>
                  <a:cubicBezTo>
                    <a:pt x="250" y="4275"/>
                    <a:pt x="12" y="2846"/>
                    <a:pt x="0" y="167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3513225" y="1429775"/>
              <a:ext cx="152725" cy="133075"/>
            </a:xfrm>
            <a:custGeom>
              <a:avLst/>
              <a:gdLst/>
              <a:ahLst/>
              <a:cxnLst/>
              <a:rect l="l" t="t" r="r" b="b"/>
              <a:pathLst>
                <a:path w="6109" h="5323" fill="none" extrusionOk="0">
                  <a:moveTo>
                    <a:pt x="2584" y="524"/>
                  </a:moveTo>
                  <a:cubicBezTo>
                    <a:pt x="2203" y="274"/>
                    <a:pt x="1775" y="36"/>
                    <a:pt x="1310" y="12"/>
                  </a:cubicBezTo>
                  <a:cubicBezTo>
                    <a:pt x="1096" y="0"/>
                    <a:pt x="870" y="36"/>
                    <a:pt x="691" y="155"/>
                  </a:cubicBezTo>
                  <a:cubicBezTo>
                    <a:pt x="489" y="286"/>
                    <a:pt x="358" y="500"/>
                    <a:pt x="274" y="715"/>
                  </a:cubicBezTo>
                  <a:cubicBezTo>
                    <a:pt x="0" y="1453"/>
                    <a:pt x="191" y="2310"/>
                    <a:pt x="620" y="2977"/>
                  </a:cubicBezTo>
                  <a:cubicBezTo>
                    <a:pt x="1132" y="3786"/>
                    <a:pt x="1882" y="4548"/>
                    <a:pt x="2763" y="4953"/>
                  </a:cubicBezTo>
                  <a:cubicBezTo>
                    <a:pt x="3465" y="5263"/>
                    <a:pt x="4572" y="5322"/>
                    <a:pt x="5073" y="4632"/>
                  </a:cubicBezTo>
                  <a:cubicBezTo>
                    <a:pt x="6108" y="3215"/>
                    <a:pt x="3608" y="1203"/>
                    <a:pt x="2584" y="524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3611750" y="1843225"/>
              <a:ext cx="239050" cy="148850"/>
            </a:xfrm>
            <a:custGeom>
              <a:avLst/>
              <a:gdLst/>
              <a:ahLst/>
              <a:cxnLst/>
              <a:rect l="l" t="t" r="r" b="b"/>
              <a:pathLst>
                <a:path w="9562" h="5954" fill="none" extrusionOk="0">
                  <a:moveTo>
                    <a:pt x="3525" y="131"/>
                  </a:moveTo>
                  <a:cubicBezTo>
                    <a:pt x="2644" y="0"/>
                    <a:pt x="1679" y="12"/>
                    <a:pt x="965" y="524"/>
                  </a:cubicBezTo>
                  <a:cubicBezTo>
                    <a:pt x="453" y="905"/>
                    <a:pt x="143" y="1500"/>
                    <a:pt x="96" y="2131"/>
                  </a:cubicBezTo>
                  <a:cubicBezTo>
                    <a:pt x="0" y="3298"/>
                    <a:pt x="584" y="4310"/>
                    <a:pt x="1596" y="4870"/>
                  </a:cubicBezTo>
                  <a:cubicBezTo>
                    <a:pt x="3525" y="5953"/>
                    <a:pt x="6477" y="5917"/>
                    <a:pt x="8466" y="5036"/>
                  </a:cubicBezTo>
                  <a:cubicBezTo>
                    <a:pt x="8954" y="4834"/>
                    <a:pt x="9502" y="4370"/>
                    <a:pt x="9525" y="3798"/>
                  </a:cubicBezTo>
                  <a:cubicBezTo>
                    <a:pt x="9561" y="3167"/>
                    <a:pt x="8954" y="2715"/>
                    <a:pt x="8513" y="2357"/>
                  </a:cubicBezTo>
                  <a:cubicBezTo>
                    <a:pt x="7609" y="1607"/>
                    <a:pt x="6561" y="1012"/>
                    <a:pt x="5442" y="607"/>
                  </a:cubicBezTo>
                  <a:cubicBezTo>
                    <a:pt x="4822" y="393"/>
                    <a:pt x="4180" y="226"/>
                    <a:pt x="3525" y="131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3556675" y="1195825"/>
              <a:ext cx="933775" cy="1361500"/>
            </a:xfrm>
            <a:custGeom>
              <a:avLst/>
              <a:gdLst/>
              <a:ahLst/>
              <a:cxnLst/>
              <a:rect l="l" t="t" r="r" b="b"/>
              <a:pathLst>
                <a:path w="37351" h="54460" fill="none" extrusionOk="0">
                  <a:moveTo>
                    <a:pt x="36874" y="53233"/>
                  </a:moveTo>
                  <a:cubicBezTo>
                    <a:pt x="33053" y="49435"/>
                    <a:pt x="29302" y="45672"/>
                    <a:pt x="25968" y="41422"/>
                  </a:cubicBezTo>
                  <a:cubicBezTo>
                    <a:pt x="22801" y="37362"/>
                    <a:pt x="19932" y="33075"/>
                    <a:pt x="17182" y="28718"/>
                  </a:cubicBezTo>
                  <a:cubicBezTo>
                    <a:pt x="14253" y="24051"/>
                    <a:pt x="11502" y="19276"/>
                    <a:pt x="8764" y="14490"/>
                  </a:cubicBezTo>
                  <a:cubicBezTo>
                    <a:pt x="6002" y="9668"/>
                    <a:pt x="3418" y="4465"/>
                    <a:pt x="60" y="12"/>
                  </a:cubicBezTo>
                  <a:cubicBezTo>
                    <a:pt x="48" y="0"/>
                    <a:pt x="1" y="12"/>
                    <a:pt x="13" y="36"/>
                  </a:cubicBezTo>
                  <a:cubicBezTo>
                    <a:pt x="1227" y="2476"/>
                    <a:pt x="2727" y="4762"/>
                    <a:pt x="4061" y="7144"/>
                  </a:cubicBezTo>
                  <a:cubicBezTo>
                    <a:pt x="5490" y="9692"/>
                    <a:pt x="6859" y="12287"/>
                    <a:pt x="8240" y="14871"/>
                  </a:cubicBezTo>
                  <a:cubicBezTo>
                    <a:pt x="10907" y="19824"/>
                    <a:pt x="13538" y="24789"/>
                    <a:pt x="16396" y="29635"/>
                  </a:cubicBezTo>
                  <a:cubicBezTo>
                    <a:pt x="19063" y="34159"/>
                    <a:pt x="21968" y="38540"/>
                    <a:pt x="25206" y="42684"/>
                  </a:cubicBezTo>
                  <a:cubicBezTo>
                    <a:pt x="28421" y="46791"/>
                    <a:pt x="32005" y="50923"/>
                    <a:pt x="36208" y="54054"/>
                  </a:cubicBezTo>
                  <a:cubicBezTo>
                    <a:pt x="36755" y="54459"/>
                    <a:pt x="37351" y="53709"/>
                    <a:pt x="36874" y="53233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31"/>
          <p:cNvSpPr/>
          <p:nvPr/>
        </p:nvSpPr>
        <p:spPr>
          <a:xfrm rot="10800000" flipH="1">
            <a:off x="168206" y="4515635"/>
            <a:ext cx="553203" cy="494981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1"/>
          <p:cNvSpPr/>
          <p:nvPr/>
        </p:nvSpPr>
        <p:spPr>
          <a:xfrm rot="9039692" flipH="1">
            <a:off x="368885" y="4175927"/>
            <a:ext cx="309473" cy="227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1"/>
          <p:cNvSpPr/>
          <p:nvPr/>
        </p:nvSpPr>
        <p:spPr>
          <a:xfrm rot="-9620968" flipH="1">
            <a:off x="736771" y="4456431"/>
            <a:ext cx="237469" cy="174729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1"/>
          <p:cNvSpPr txBox="1">
            <a:spLocks noGrp="1"/>
          </p:cNvSpPr>
          <p:nvPr>
            <p:ph type="title"/>
          </p:nvPr>
        </p:nvSpPr>
        <p:spPr>
          <a:xfrm>
            <a:off x="714800" y="2848725"/>
            <a:ext cx="233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1" name="Google Shape;831;p31"/>
          <p:cNvSpPr txBox="1">
            <a:spLocks noGrp="1"/>
          </p:cNvSpPr>
          <p:nvPr>
            <p:ph type="subTitle" idx="1"/>
          </p:nvPr>
        </p:nvSpPr>
        <p:spPr>
          <a:xfrm>
            <a:off x="714800" y="3262669"/>
            <a:ext cx="23364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2" name="Google Shape;832;p31"/>
          <p:cNvSpPr txBox="1">
            <a:spLocks noGrp="1"/>
          </p:cNvSpPr>
          <p:nvPr>
            <p:ph type="title" idx="2"/>
          </p:nvPr>
        </p:nvSpPr>
        <p:spPr>
          <a:xfrm>
            <a:off x="3403800" y="2848725"/>
            <a:ext cx="233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3" name="Google Shape;833;p31"/>
          <p:cNvSpPr txBox="1">
            <a:spLocks noGrp="1"/>
          </p:cNvSpPr>
          <p:nvPr>
            <p:ph type="subTitle" idx="3"/>
          </p:nvPr>
        </p:nvSpPr>
        <p:spPr>
          <a:xfrm>
            <a:off x="3403799" y="3262669"/>
            <a:ext cx="23364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4" name="Google Shape;834;p31"/>
          <p:cNvSpPr txBox="1">
            <a:spLocks noGrp="1"/>
          </p:cNvSpPr>
          <p:nvPr>
            <p:ph type="title" idx="4"/>
          </p:nvPr>
        </p:nvSpPr>
        <p:spPr>
          <a:xfrm>
            <a:off x="6092803" y="2848725"/>
            <a:ext cx="233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5" name="Google Shape;835;p31"/>
          <p:cNvSpPr txBox="1">
            <a:spLocks noGrp="1"/>
          </p:cNvSpPr>
          <p:nvPr>
            <p:ph type="subTitle" idx="5"/>
          </p:nvPr>
        </p:nvSpPr>
        <p:spPr>
          <a:xfrm>
            <a:off x="6092801" y="3262669"/>
            <a:ext cx="23364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6" name="Google Shape;836;p3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31"/>
          <p:cNvSpPr txBox="1">
            <a:spLocks noGrp="1"/>
          </p:cNvSpPr>
          <p:nvPr>
            <p:ph type="title" idx="7" hasCustomPrompt="1"/>
          </p:nvPr>
        </p:nvSpPr>
        <p:spPr>
          <a:xfrm>
            <a:off x="714800" y="1890648"/>
            <a:ext cx="233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838" name="Google Shape;838;p31"/>
          <p:cNvSpPr txBox="1">
            <a:spLocks noGrp="1"/>
          </p:cNvSpPr>
          <p:nvPr>
            <p:ph type="title" idx="8" hasCustomPrompt="1"/>
          </p:nvPr>
        </p:nvSpPr>
        <p:spPr>
          <a:xfrm>
            <a:off x="3403800" y="1890648"/>
            <a:ext cx="233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839" name="Google Shape;839;p31"/>
          <p:cNvSpPr txBox="1">
            <a:spLocks noGrp="1"/>
          </p:cNvSpPr>
          <p:nvPr>
            <p:ph type="title" idx="9" hasCustomPrompt="1"/>
          </p:nvPr>
        </p:nvSpPr>
        <p:spPr>
          <a:xfrm>
            <a:off x="6092803" y="1890648"/>
            <a:ext cx="233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3295950" y="2423403"/>
            <a:ext cx="2552100" cy="46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2" name="Google Shape;902;p34"/>
          <p:cNvSpPr txBox="1">
            <a:spLocks noGrp="1"/>
          </p:cNvSpPr>
          <p:nvPr>
            <p:ph type="subTitle" idx="1"/>
          </p:nvPr>
        </p:nvSpPr>
        <p:spPr>
          <a:xfrm>
            <a:off x="3295950" y="2821689"/>
            <a:ext cx="2552100" cy="104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34"/>
          <p:cNvSpPr txBox="1">
            <a:spLocks noGrp="1"/>
          </p:cNvSpPr>
          <p:nvPr>
            <p:ph type="title" idx="2"/>
          </p:nvPr>
        </p:nvSpPr>
        <p:spPr>
          <a:xfrm>
            <a:off x="715050" y="2423403"/>
            <a:ext cx="2552100" cy="46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4" name="Google Shape;904;p34"/>
          <p:cNvSpPr txBox="1">
            <a:spLocks noGrp="1"/>
          </p:cNvSpPr>
          <p:nvPr>
            <p:ph type="subTitle" idx="3"/>
          </p:nvPr>
        </p:nvSpPr>
        <p:spPr>
          <a:xfrm>
            <a:off x="715050" y="2821689"/>
            <a:ext cx="2552100" cy="104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34"/>
          <p:cNvSpPr txBox="1">
            <a:spLocks noGrp="1"/>
          </p:cNvSpPr>
          <p:nvPr>
            <p:ph type="title" idx="4"/>
          </p:nvPr>
        </p:nvSpPr>
        <p:spPr>
          <a:xfrm>
            <a:off x="5876850" y="2423403"/>
            <a:ext cx="2552100" cy="46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6" name="Google Shape;906;p34"/>
          <p:cNvSpPr txBox="1">
            <a:spLocks noGrp="1"/>
          </p:cNvSpPr>
          <p:nvPr>
            <p:ph type="subTitle" idx="5"/>
          </p:nvPr>
        </p:nvSpPr>
        <p:spPr>
          <a:xfrm>
            <a:off x="5876850" y="2821689"/>
            <a:ext cx="2552100" cy="104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34"/>
          <p:cNvSpPr/>
          <p:nvPr/>
        </p:nvSpPr>
        <p:spPr>
          <a:xfrm rot="-5400000">
            <a:off x="7834375" y="-54000"/>
            <a:ext cx="1276500" cy="13845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4"/>
          <p:cNvSpPr/>
          <p:nvPr/>
        </p:nvSpPr>
        <p:spPr>
          <a:xfrm rot="10800000">
            <a:off x="6158160" y="-21874"/>
            <a:ext cx="2119728" cy="560874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4"/>
          <p:cNvSpPr/>
          <p:nvPr/>
        </p:nvSpPr>
        <p:spPr>
          <a:xfrm>
            <a:off x="-7292" y="-7292"/>
            <a:ext cx="1761275" cy="1515075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4"/>
          <p:cNvSpPr/>
          <p:nvPr/>
        </p:nvSpPr>
        <p:spPr>
          <a:xfrm>
            <a:off x="2693475" y="4642675"/>
            <a:ext cx="3757050" cy="500825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2" name="Google Shape;912;p34"/>
          <p:cNvGrpSpPr/>
          <p:nvPr/>
        </p:nvGrpSpPr>
        <p:grpSpPr>
          <a:xfrm rot="10800000">
            <a:off x="0" y="-12"/>
            <a:ext cx="1110575" cy="975450"/>
            <a:chOff x="3575725" y="3248450"/>
            <a:chExt cx="1110575" cy="975450"/>
          </a:xfrm>
        </p:grpSpPr>
        <p:sp>
          <p:nvSpPr>
            <p:cNvPr id="913" name="Google Shape;913;p34"/>
            <p:cNvSpPr/>
            <p:nvPr/>
          </p:nvSpPr>
          <p:spPr>
            <a:xfrm>
              <a:off x="3575725" y="3248450"/>
              <a:ext cx="999550" cy="975450"/>
            </a:xfrm>
            <a:custGeom>
              <a:avLst/>
              <a:gdLst/>
              <a:ahLst/>
              <a:cxnLst/>
              <a:rect l="l" t="t" r="r" b="b"/>
              <a:pathLst>
                <a:path w="39982" h="39018" fill="none" extrusionOk="0">
                  <a:moveTo>
                    <a:pt x="39791" y="35409"/>
                  </a:moveTo>
                  <a:cubicBezTo>
                    <a:pt x="39934" y="33564"/>
                    <a:pt x="39982" y="31671"/>
                    <a:pt x="39399" y="29909"/>
                  </a:cubicBezTo>
                  <a:cubicBezTo>
                    <a:pt x="38708" y="27873"/>
                    <a:pt x="36684" y="26706"/>
                    <a:pt x="36172" y="24622"/>
                  </a:cubicBezTo>
                  <a:cubicBezTo>
                    <a:pt x="35743" y="22896"/>
                    <a:pt x="35922" y="20908"/>
                    <a:pt x="34767" y="19431"/>
                  </a:cubicBezTo>
                  <a:cubicBezTo>
                    <a:pt x="33767" y="18169"/>
                    <a:pt x="32136" y="17800"/>
                    <a:pt x="30671" y="17407"/>
                  </a:cubicBezTo>
                  <a:cubicBezTo>
                    <a:pt x="29624" y="17133"/>
                    <a:pt x="28552" y="16860"/>
                    <a:pt x="27671" y="16205"/>
                  </a:cubicBezTo>
                  <a:cubicBezTo>
                    <a:pt x="26492" y="15336"/>
                    <a:pt x="26016" y="13954"/>
                    <a:pt x="25694" y="12561"/>
                  </a:cubicBezTo>
                  <a:cubicBezTo>
                    <a:pt x="25194" y="10442"/>
                    <a:pt x="24885" y="8275"/>
                    <a:pt x="23778" y="6358"/>
                  </a:cubicBezTo>
                  <a:cubicBezTo>
                    <a:pt x="22932" y="4870"/>
                    <a:pt x="21658" y="3584"/>
                    <a:pt x="20051" y="2941"/>
                  </a:cubicBezTo>
                  <a:cubicBezTo>
                    <a:pt x="17932" y="2108"/>
                    <a:pt x="16050" y="2965"/>
                    <a:pt x="13943" y="3370"/>
                  </a:cubicBezTo>
                  <a:cubicBezTo>
                    <a:pt x="10895" y="3965"/>
                    <a:pt x="9645" y="2001"/>
                    <a:pt x="7228" y="750"/>
                  </a:cubicBezTo>
                  <a:cubicBezTo>
                    <a:pt x="5906" y="48"/>
                    <a:pt x="4454" y="0"/>
                    <a:pt x="3132" y="739"/>
                  </a:cubicBezTo>
                  <a:cubicBezTo>
                    <a:pt x="25" y="2489"/>
                    <a:pt x="1" y="6442"/>
                    <a:pt x="2072" y="8990"/>
                  </a:cubicBezTo>
                  <a:cubicBezTo>
                    <a:pt x="3513" y="10764"/>
                    <a:pt x="6192" y="11180"/>
                    <a:pt x="7359" y="13097"/>
                  </a:cubicBezTo>
                  <a:cubicBezTo>
                    <a:pt x="8454" y="14907"/>
                    <a:pt x="8383" y="17181"/>
                    <a:pt x="9597" y="18955"/>
                  </a:cubicBezTo>
                  <a:cubicBezTo>
                    <a:pt x="10716" y="20586"/>
                    <a:pt x="11907" y="20396"/>
                    <a:pt x="13669" y="20646"/>
                  </a:cubicBezTo>
                  <a:cubicBezTo>
                    <a:pt x="17039" y="21110"/>
                    <a:pt x="16789" y="25325"/>
                    <a:pt x="17551" y="27789"/>
                  </a:cubicBezTo>
                  <a:cubicBezTo>
                    <a:pt x="18063" y="29480"/>
                    <a:pt x="19194" y="31076"/>
                    <a:pt x="21075" y="31278"/>
                  </a:cubicBezTo>
                  <a:cubicBezTo>
                    <a:pt x="22420" y="31409"/>
                    <a:pt x="23789" y="30814"/>
                    <a:pt x="25087" y="31445"/>
                  </a:cubicBezTo>
                  <a:cubicBezTo>
                    <a:pt x="26206" y="31992"/>
                    <a:pt x="26385" y="33743"/>
                    <a:pt x="26933" y="34755"/>
                  </a:cubicBezTo>
                  <a:cubicBezTo>
                    <a:pt x="29207" y="39017"/>
                    <a:pt x="34934" y="35552"/>
                    <a:pt x="38684" y="3632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726650" y="3401150"/>
              <a:ext cx="959650" cy="814400"/>
            </a:xfrm>
            <a:custGeom>
              <a:avLst/>
              <a:gdLst/>
              <a:ahLst/>
              <a:cxnLst/>
              <a:rect l="l" t="t" r="r" b="b"/>
              <a:pathLst>
                <a:path w="38386" h="32576" fill="none" extrusionOk="0">
                  <a:moveTo>
                    <a:pt x="0" y="0"/>
                  </a:moveTo>
                  <a:cubicBezTo>
                    <a:pt x="15776" y="6703"/>
                    <a:pt x="20741" y="26551"/>
                    <a:pt x="37148" y="32278"/>
                  </a:cubicBezTo>
                  <a:cubicBezTo>
                    <a:pt x="38005" y="32576"/>
                    <a:pt x="38386" y="31206"/>
                    <a:pt x="37529" y="30909"/>
                  </a:cubicBezTo>
                  <a:cubicBezTo>
                    <a:pt x="21420" y="25480"/>
                    <a:pt x="15764" y="600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4"/>
          <p:cNvGrpSpPr/>
          <p:nvPr/>
        </p:nvGrpSpPr>
        <p:grpSpPr>
          <a:xfrm rot="10800000">
            <a:off x="7488103" y="4236302"/>
            <a:ext cx="1655900" cy="875425"/>
            <a:chOff x="1680550" y="2806125"/>
            <a:chExt cx="1655900" cy="875425"/>
          </a:xfrm>
        </p:grpSpPr>
        <p:sp>
          <p:nvSpPr>
            <p:cNvPr id="916" name="Google Shape;916;p34"/>
            <p:cNvSpPr/>
            <p:nvPr/>
          </p:nvSpPr>
          <p:spPr>
            <a:xfrm>
              <a:off x="1906775" y="2806125"/>
              <a:ext cx="1429675" cy="875425"/>
            </a:xfrm>
            <a:custGeom>
              <a:avLst/>
              <a:gdLst/>
              <a:ahLst/>
              <a:cxnLst/>
              <a:rect l="l" t="t" r="r" b="b"/>
              <a:pathLst>
                <a:path w="57187" h="35017" fill="none" extrusionOk="0">
                  <a:moveTo>
                    <a:pt x="0" y="7621"/>
                  </a:moveTo>
                  <a:cubicBezTo>
                    <a:pt x="4049" y="10704"/>
                    <a:pt x="6573" y="15122"/>
                    <a:pt x="9466" y="19241"/>
                  </a:cubicBezTo>
                  <a:cubicBezTo>
                    <a:pt x="12585" y="23682"/>
                    <a:pt x="16276" y="26837"/>
                    <a:pt x="21086" y="29373"/>
                  </a:cubicBezTo>
                  <a:cubicBezTo>
                    <a:pt x="26409" y="32195"/>
                    <a:pt x="31826" y="34660"/>
                    <a:pt x="37934" y="34826"/>
                  </a:cubicBezTo>
                  <a:cubicBezTo>
                    <a:pt x="44399" y="35017"/>
                    <a:pt x="50721" y="33231"/>
                    <a:pt x="56877" y="31481"/>
                  </a:cubicBezTo>
                  <a:cubicBezTo>
                    <a:pt x="57127" y="31409"/>
                    <a:pt x="57186" y="31100"/>
                    <a:pt x="56972" y="30945"/>
                  </a:cubicBezTo>
                  <a:cubicBezTo>
                    <a:pt x="49209" y="25301"/>
                    <a:pt x="47709" y="14991"/>
                    <a:pt x="42089" y="7680"/>
                  </a:cubicBezTo>
                  <a:cubicBezTo>
                    <a:pt x="39410" y="4192"/>
                    <a:pt x="35922" y="1763"/>
                    <a:pt x="31564" y="941"/>
                  </a:cubicBezTo>
                  <a:cubicBezTo>
                    <a:pt x="26611" y="1"/>
                    <a:pt x="21396" y="382"/>
                    <a:pt x="16538" y="1656"/>
                  </a:cubicBezTo>
                  <a:cubicBezTo>
                    <a:pt x="11276" y="3025"/>
                    <a:pt x="6239" y="5251"/>
                    <a:pt x="858" y="6156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1680550" y="2953775"/>
              <a:ext cx="1583850" cy="623300"/>
            </a:xfrm>
            <a:custGeom>
              <a:avLst/>
              <a:gdLst/>
              <a:ahLst/>
              <a:cxnLst/>
              <a:rect l="l" t="t" r="r" b="b"/>
              <a:pathLst>
                <a:path w="63354" h="24932" fill="none" extrusionOk="0">
                  <a:moveTo>
                    <a:pt x="18932" y="3786"/>
                  </a:moveTo>
                  <a:cubicBezTo>
                    <a:pt x="24480" y="5525"/>
                    <a:pt x="30171" y="7311"/>
                    <a:pt x="35267" y="10156"/>
                  </a:cubicBezTo>
                  <a:cubicBezTo>
                    <a:pt x="44221" y="15157"/>
                    <a:pt x="52460" y="24086"/>
                    <a:pt x="63211" y="24920"/>
                  </a:cubicBezTo>
                  <a:cubicBezTo>
                    <a:pt x="63318" y="24932"/>
                    <a:pt x="63354" y="24765"/>
                    <a:pt x="63247" y="24741"/>
                  </a:cubicBezTo>
                  <a:cubicBezTo>
                    <a:pt x="57163" y="23420"/>
                    <a:pt x="52079" y="20634"/>
                    <a:pt x="47018" y="17074"/>
                  </a:cubicBezTo>
                  <a:cubicBezTo>
                    <a:pt x="42077" y="13609"/>
                    <a:pt x="37422" y="9739"/>
                    <a:pt x="31921" y="7156"/>
                  </a:cubicBezTo>
                  <a:cubicBezTo>
                    <a:pt x="26397" y="4548"/>
                    <a:pt x="20277" y="2346"/>
                    <a:pt x="14312" y="988"/>
                  </a:cubicBezTo>
                  <a:cubicBezTo>
                    <a:pt x="11550" y="369"/>
                    <a:pt x="8728" y="0"/>
                    <a:pt x="5894" y="214"/>
                  </a:cubicBezTo>
                  <a:cubicBezTo>
                    <a:pt x="4108" y="357"/>
                    <a:pt x="1013" y="417"/>
                    <a:pt x="263" y="2417"/>
                  </a:cubicBezTo>
                  <a:cubicBezTo>
                    <a:pt x="1" y="3132"/>
                    <a:pt x="1120" y="3691"/>
                    <a:pt x="1477" y="3001"/>
                  </a:cubicBezTo>
                  <a:cubicBezTo>
                    <a:pt x="2096" y="1798"/>
                    <a:pt x="4727" y="1750"/>
                    <a:pt x="5930" y="1667"/>
                  </a:cubicBezTo>
                  <a:cubicBezTo>
                    <a:pt x="7323" y="1560"/>
                    <a:pt x="8740" y="1608"/>
                    <a:pt x="10133" y="1762"/>
                  </a:cubicBezTo>
                  <a:cubicBezTo>
                    <a:pt x="13145" y="2072"/>
                    <a:pt x="16062" y="2881"/>
                    <a:pt x="18932" y="3774"/>
                  </a:cubicBezTo>
                  <a:close/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34"/>
          <p:cNvGrpSpPr/>
          <p:nvPr/>
        </p:nvGrpSpPr>
        <p:grpSpPr>
          <a:xfrm>
            <a:off x="180688" y="4112575"/>
            <a:ext cx="1001288" cy="927300"/>
            <a:chOff x="180688" y="4112575"/>
            <a:chExt cx="1001288" cy="927300"/>
          </a:xfrm>
        </p:grpSpPr>
        <p:sp>
          <p:nvSpPr>
            <p:cNvPr id="919" name="Google Shape;919;p34"/>
            <p:cNvSpPr/>
            <p:nvPr/>
          </p:nvSpPr>
          <p:spPr>
            <a:xfrm rot="1097291">
              <a:off x="627597" y="4443523"/>
              <a:ext cx="226252" cy="349954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984900" y="44168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71388" y="4112575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903050" y="4753025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97200" y="4808075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180688" y="4636913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67800" y="4260938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title" hasCustomPrompt="1"/>
          </p:nvPr>
        </p:nvSpPr>
        <p:spPr>
          <a:xfrm>
            <a:off x="1490700" y="1657950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6" name="Google Shape;66;p3"/>
          <p:cNvSpPr txBox="1">
            <a:spLocks noGrp="1"/>
          </p:cNvSpPr>
          <p:nvPr>
            <p:ph type="subTitle" idx="1"/>
          </p:nvPr>
        </p:nvSpPr>
        <p:spPr>
          <a:xfrm>
            <a:off x="1490700" y="3174549"/>
            <a:ext cx="4545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"/>
          <p:cNvSpPr txBox="1">
            <a:spLocks noGrp="1"/>
          </p:cNvSpPr>
          <p:nvPr>
            <p:ph type="title" idx="2"/>
          </p:nvPr>
        </p:nvSpPr>
        <p:spPr>
          <a:xfrm>
            <a:off x="1490700" y="2716350"/>
            <a:ext cx="4545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200">
                <a:latin typeface="Libre Bodoni"/>
                <a:ea typeface="Libre Bodoni"/>
                <a:cs typeface="Libre Bodoni"/>
                <a:sym typeface="Libre Bodo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odoni"/>
              <a:buNone/>
              <a:defRPr sz="3000">
                <a:solidFill>
                  <a:schemeClr val="dk1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endParaRPr/>
          </a:p>
        </p:txBody>
      </p:sp>
      <p:sp>
        <p:nvSpPr>
          <p:cNvPr id="68" name="Google Shape;68;p3"/>
          <p:cNvSpPr/>
          <p:nvPr/>
        </p:nvSpPr>
        <p:spPr>
          <a:xfrm rot="10800000">
            <a:off x="6288692" y="2716349"/>
            <a:ext cx="2862600" cy="2462451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853096" y="3659460"/>
            <a:ext cx="1526511" cy="1365853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 rot="-5400000" flipH="1">
            <a:off x="6820742" y="-353942"/>
            <a:ext cx="1983900" cy="26772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rot="-5400000" flipH="1">
            <a:off x="-886654" y="3123375"/>
            <a:ext cx="2899475" cy="1140750"/>
          </a:xfrm>
          <a:custGeom>
            <a:avLst/>
            <a:gdLst/>
            <a:ahLst/>
            <a:cxnLst/>
            <a:rect l="l" t="t" r="r" b="b"/>
            <a:pathLst>
              <a:path w="115979" h="45630" extrusionOk="0">
                <a:moveTo>
                  <a:pt x="0" y="0"/>
                </a:moveTo>
                <a:lnTo>
                  <a:pt x="0" y="1786"/>
                </a:lnTo>
                <a:cubicBezTo>
                  <a:pt x="48" y="7799"/>
                  <a:pt x="1000" y="14097"/>
                  <a:pt x="4596" y="18919"/>
                </a:cubicBezTo>
                <a:cubicBezTo>
                  <a:pt x="7245" y="22471"/>
                  <a:pt x="11664" y="24919"/>
                  <a:pt x="15974" y="24919"/>
                </a:cubicBezTo>
                <a:cubicBezTo>
                  <a:pt x="17514" y="24919"/>
                  <a:pt x="19041" y="24606"/>
                  <a:pt x="20467" y="23920"/>
                </a:cubicBezTo>
                <a:cubicBezTo>
                  <a:pt x="25349" y="21586"/>
                  <a:pt x="27551" y="16002"/>
                  <a:pt x="30861" y="11740"/>
                </a:cubicBezTo>
                <a:cubicBezTo>
                  <a:pt x="33071" y="8886"/>
                  <a:pt x="36878" y="6606"/>
                  <a:pt x="40234" y="6606"/>
                </a:cubicBezTo>
                <a:cubicBezTo>
                  <a:pt x="41905" y="6606"/>
                  <a:pt x="43465" y="7171"/>
                  <a:pt x="44661" y="8513"/>
                </a:cubicBezTo>
                <a:cubicBezTo>
                  <a:pt x="46447" y="10513"/>
                  <a:pt x="46601" y="13454"/>
                  <a:pt x="47780" y="15859"/>
                </a:cubicBezTo>
                <a:cubicBezTo>
                  <a:pt x="49312" y="18952"/>
                  <a:pt x="52753" y="20910"/>
                  <a:pt x="56174" y="20910"/>
                </a:cubicBezTo>
                <a:cubicBezTo>
                  <a:pt x="57060" y="20910"/>
                  <a:pt x="57944" y="20779"/>
                  <a:pt x="58793" y="20503"/>
                </a:cubicBezTo>
                <a:cubicBezTo>
                  <a:pt x="62437" y="19324"/>
                  <a:pt x="64913" y="16073"/>
                  <a:pt x="67687" y="13442"/>
                </a:cubicBezTo>
                <a:cubicBezTo>
                  <a:pt x="69833" y="11407"/>
                  <a:pt x="72712" y="9622"/>
                  <a:pt x="75531" y="9622"/>
                </a:cubicBezTo>
                <a:cubicBezTo>
                  <a:pt x="76357" y="9622"/>
                  <a:pt x="77178" y="9775"/>
                  <a:pt x="77974" y="10120"/>
                </a:cubicBezTo>
                <a:cubicBezTo>
                  <a:pt x="83677" y="12609"/>
                  <a:pt x="82463" y="22038"/>
                  <a:pt x="87618" y="25539"/>
                </a:cubicBezTo>
                <a:cubicBezTo>
                  <a:pt x="91369" y="28087"/>
                  <a:pt x="96834" y="26301"/>
                  <a:pt x="100679" y="28694"/>
                </a:cubicBezTo>
                <a:cubicBezTo>
                  <a:pt x="104228" y="30920"/>
                  <a:pt x="104942" y="35659"/>
                  <a:pt x="106478" y="39552"/>
                </a:cubicBezTo>
                <a:cubicBezTo>
                  <a:pt x="107687" y="42617"/>
                  <a:pt x="110733" y="45630"/>
                  <a:pt x="113664" y="45630"/>
                </a:cubicBezTo>
                <a:cubicBezTo>
                  <a:pt x="114457" y="45630"/>
                  <a:pt x="115241" y="45410"/>
                  <a:pt x="115979" y="44910"/>
                </a:cubicBezTo>
                <a:lnTo>
                  <a:pt x="1159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347825" y="3839275"/>
            <a:ext cx="1126350" cy="1080250"/>
            <a:chOff x="7297550" y="3091850"/>
            <a:chExt cx="1126350" cy="1080250"/>
          </a:xfrm>
        </p:grpSpPr>
        <p:sp>
          <p:nvSpPr>
            <p:cNvPr id="73" name="Google Shape;73;p3"/>
            <p:cNvSpPr/>
            <p:nvPr/>
          </p:nvSpPr>
          <p:spPr>
            <a:xfrm>
              <a:off x="7886600" y="3485575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175050" y="3307975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7879125" y="3091850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233425" y="3646100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095875" y="3859775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767250" y="3940300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621100" y="3659925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558800" y="3200725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297550" y="3464075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99050" y="3853900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3"/>
          <p:cNvGrpSpPr/>
          <p:nvPr/>
        </p:nvGrpSpPr>
        <p:grpSpPr>
          <a:xfrm rot="10800000">
            <a:off x="7564300" y="372500"/>
            <a:ext cx="1655900" cy="875425"/>
            <a:chOff x="1680550" y="2806125"/>
            <a:chExt cx="1655900" cy="875425"/>
          </a:xfrm>
        </p:grpSpPr>
        <p:sp>
          <p:nvSpPr>
            <p:cNvPr id="84" name="Google Shape;84;p3"/>
            <p:cNvSpPr/>
            <p:nvPr/>
          </p:nvSpPr>
          <p:spPr>
            <a:xfrm>
              <a:off x="1906775" y="2806125"/>
              <a:ext cx="1429675" cy="875425"/>
            </a:xfrm>
            <a:custGeom>
              <a:avLst/>
              <a:gdLst/>
              <a:ahLst/>
              <a:cxnLst/>
              <a:rect l="l" t="t" r="r" b="b"/>
              <a:pathLst>
                <a:path w="57187" h="35017" fill="none" extrusionOk="0">
                  <a:moveTo>
                    <a:pt x="0" y="7621"/>
                  </a:moveTo>
                  <a:cubicBezTo>
                    <a:pt x="4049" y="10704"/>
                    <a:pt x="6573" y="15122"/>
                    <a:pt x="9466" y="19241"/>
                  </a:cubicBezTo>
                  <a:cubicBezTo>
                    <a:pt x="12585" y="23682"/>
                    <a:pt x="16276" y="26837"/>
                    <a:pt x="21086" y="29373"/>
                  </a:cubicBezTo>
                  <a:cubicBezTo>
                    <a:pt x="26409" y="32195"/>
                    <a:pt x="31826" y="34660"/>
                    <a:pt x="37934" y="34826"/>
                  </a:cubicBezTo>
                  <a:cubicBezTo>
                    <a:pt x="44399" y="35017"/>
                    <a:pt x="50721" y="33231"/>
                    <a:pt x="56877" y="31481"/>
                  </a:cubicBezTo>
                  <a:cubicBezTo>
                    <a:pt x="57127" y="31409"/>
                    <a:pt x="57186" y="31100"/>
                    <a:pt x="56972" y="30945"/>
                  </a:cubicBezTo>
                  <a:cubicBezTo>
                    <a:pt x="49209" y="25301"/>
                    <a:pt x="47709" y="14991"/>
                    <a:pt x="42089" y="7680"/>
                  </a:cubicBezTo>
                  <a:cubicBezTo>
                    <a:pt x="39410" y="4192"/>
                    <a:pt x="35922" y="1763"/>
                    <a:pt x="31564" y="941"/>
                  </a:cubicBezTo>
                  <a:cubicBezTo>
                    <a:pt x="26611" y="1"/>
                    <a:pt x="21396" y="382"/>
                    <a:pt x="16538" y="1656"/>
                  </a:cubicBezTo>
                  <a:cubicBezTo>
                    <a:pt x="11276" y="3025"/>
                    <a:pt x="6239" y="5251"/>
                    <a:pt x="858" y="6156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680550" y="2953775"/>
              <a:ext cx="1583850" cy="623300"/>
            </a:xfrm>
            <a:custGeom>
              <a:avLst/>
              <a:gdLst/>
              <a:ahLst/>
              <a:cxnLst/>
              <a:rect l="l" t="t" r="r" b="b"/>
              <a:pathLst>
                <a:path w="63354" h="24932" fill="none" extrusionOk="0">
                  <a:moveTo>
                    <a:pt x="18932" y="3786"/>
                  </a:moveTo>
                  <a:cubicBezTo>
                    <a:pt x="24480" y="5525"/>
                    <a:pt x="30171" y="7311"/>
                    <a:pt x="35267" y="10156"/>
                  </a:cubicBezTo>
                  <a:cubicBezTo>
                    <a:pt x="44221" y="15157"/>
                    <a:pt x="52460" y="24086"/>
                    <a:pt x="63211" y="24920"/>
                  </a:cubicBezTo>
                  <a:cubicBezTo>
                    <a:pt x="63318" y="24932"/>
                    <a:pt x="63354" y="24765"/>
                    <a:pt x="63247" y="24741"/>
                  </a:cubicBezTo>
                  <a:cubicBezTo>
                    <a:pt x="57163" y="23420"/>
                    <a:pt x="52079" y="20634"/>
                    <a:pt x="47018" y="17074"/>
                  </a:cubicBezTo>
                  <a:cubicBezTo>
                    <a:pt x="42077" y="13609"/>
                    <a:pt x="37422" y="9739"/>
                    <a:pt x="31921" y="7156"/>
                  </a:cubicBezTo>
                  <a:cubicBezTo>
                    <a:pt x="26397" y="4548"/>
                    <a:pt x="20277" y="2346"/>
                    <a:pt x="14312" y="988"/>
                  </a:cubicBezTo>
                  <a:cubicBezTo>
                    <a:pt x="11550" y="369"/>
                    <a:pt x="8728" y="0"/>
                    <a:pt x="5894" y="214"/>
                  </a:cubicBezTo>
                  <a:cubicBezTo>
                    <a:pt x="4108" y="357"/>
                    <a:pt x="1013" y="417"/>
                    <a:pt x="263" y="2417"/>
                  </a:cubicBezTo>
                  <a:cubicBezTo>
                    <a:pt x="1" y="3132"/>
                    <a:pt x="1120" y="3691"/>
                    <a:pt x="1477" y="3001"/>
                  </a:cubicBezTo>
                  <a:cubicBezTo>
                    <a:pt x="2096" y="1798"/>
                    <a:pt x="4727" y="1750"/>
                    <a:pt x="5930" y="1667"/>
                  </a:cubicBezTo>
                  <a:cubicBezTo>
                    <a:pt x="7323" y="1560"/>
                    <a:pt x="8740" y="1608"/>
                    <a:pt x="10133" y="1762"/>
                  </a:cubicBezTo>
                  <a:cubicBezTo>
                    <a:pt x="13145" y="2072"/>
                    <a:pt x="16062" y="2881"/>
                    <a:pt x="18932" y="3774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3"/>
          <p:cNvGrpSpPr/>
          <p:nvPr/>
        </p:nvGrpSpPr>
        <p:grpSpPr>
          <a:xfrm rot="5400000">
            <a:off x="6677763" y="3750100"/>
            <a:ext cx="1736250" cy="814125"/>
            <a:chOff x="503325" y="3713675"/>
            <a:chExt cx="1736250" cy="814125"/>
          </a:xfrm>
        </p:grpSpPr>
        <p:sp>
          <p:nvSpPr>
            <p:cNvPr id="87" name="Google Shape;87;p3"/>
            <p:cNvSpPr/>
            <p:nvPr/>
          </p:nvSpPr>
          <p:spPr>
            <a:xfrm>
              <a:off x="503325" y="3713675"/>
              <a:ext cx="1711850" cy="814125"/>
            </a:xfrm>
            <a:custGeom>
              <a:avLst/>
              <a:gdLst/>
              <a:ahLst/>
              <a:cxnLst/>
              <a:rect l="l" t="t" r="r" b="b"/>
              <a:pathLst>
                <a:path w="68474" h="32565" fill="none" extrusionOk="0">
                  <a:moveTo>
                    <a:pt x="67949" y="14800"/>
                  </a:moveTo>
                  <a:cubicBezTo>
                    <a:pt x="67759" y="14622"/>
                    <a:pt x="67533" y="14443"/>
                    <a:pt x="67247" y="14253"/>
                  </a:cubicBezTo>
                  <a:cubicBezTo>
                    <a:pt x="62830" y="11324"/>
                    <a:pt x="57960" y="9038"/>
                    <a:pt x="52971" y="7287"/>
                  </a:cubicBezTo>
                  <a:cubicBezTo>
                    <a:pt x="52793" y="7228"/>
                    <a:pt x="52602" y="7371"/>
                    <a:pt x="52626" y="7561"/>
                  </a:cubicBezTo>
                  <a:cubicBezTo>
                    <a:pt x="52912" y="9442"/>
                    <a:pt x="53043" y="11324"/>
                    <a:pt x="52995" y="13217"/>
                  </a:cubicBezTo>
                  <a:cubicBezTo>
                    <a:pt x="52745" y="11943"/>
                    <a:pt x="52495" y="10681"/>
                    <a:pt x="52233" y="9419"/>
                  </a:cubicBezTo>
                  <a:cubicBezTo>
                    <a:pt x="51995" y="8276"/>
                    <a:pt x="51757" y="7264"/>
                    <a:pt x="50769" y="6549"/>
                  </a:cubicBezTo>
                  <a:cubicBezTo>
                    <a:pt x="49578" y="5692"/>
                    <a:pt x="47911" y="5263"/>
                    <a:pt x="46554" y="4775"/>
                  </a:cubicBezTo>
                  <a:cubicBezTo>
                    <a:pt x="44613" y="4073"/>
                    <a:pt x="42661" y="3465"/>
                    <a:pt x="40684" y="2906"/>
                  </a:cubicBezTo>
                  <a:cubicBezTo>
                    <a:pt x="40565" y="2882"/>
                    <a:pt x="40434" y="2918"/>
                    <a:pt x="40386" y="3037"/>
                  </a:cubicBezTo>
                  <a:cubicBezTo>
                    <a:pt x="39946" y="4382"/>
                    <a:pt x="39565" y="5751"/>
                    <a:pt x="39232" y="7121"/>
                  </a:cubicBezTo>
                  <a:cubicBezTo>
                    <a:pt x="38958" y="5740"/>
                    <a:pt x="38755" y="4347"/>
                    <a:pt x="38624" y="2942"/>
                  </a:cubicBezTo>
                  <a:cubicBezTo>
                    <a:pt x="38612" y="2858"/>
                    <a:pt x="38553" y="2787"/>
                    <a:pt x="38481" y="2763"/>
                  </a:cubicBezTo>
                  <a:cubicBezTo>
                    <a:pt x="34029" y="1215"/>
                    <a:pt x="29016" y="1"/>
                    <a:pt x="24277" y="179"/>
                  </a:cubicBezTo>
                  <a:cubicBezTo>
                    <a:pt x="22551" y="251"/>
                    <a:pt x="21694" y="882"/>
                    <a:pt x="21229" y="2513"/>
                  </a:cubicBezTo>
                  <a:cubicBezTo>
                    <a:pt x="20574" y="4751"/>
                    <a:pt x="20039" y="7049"/>
                    <a:pt x="19491" y="9323"/>
                  </a:cubicBezTo>
                  <a:cubicBezTo>
                    <a:pt x="19431" y="7002"/>
                    <a:pt x="19181" y="4680"/>
                    <a:pt x="18622" y="2418"/>
                  </a:cubicBezTo>
                  <a:cubicBezTo>
                    <a:pt x="18491" y="1906"/>
                    <a:pt x="18408" y="1215"/>
                    <a:pt x="17931" y="894"/>
                  </a:cubicBezTo>
                  <a:cubicBezTo>
                    <a:pt x="17157" y="382"/>
                    <a:pt x="15764" y="656"/>
                    <a:pt x="14883" y="691"/>
                  </a:cubicBezTo>
                  <a:cubicBezTo>
                    <a:pt x="12323" y="798"/>
                    <a:pt x="9787" y="1275"/>
                    <a:pt x="7359" y="2096"/>
                  </a:cubicBezTo>
                  <a:cubicBezTo>
                    <a:pt x="6739" y="2311"/>
                    <a:pt x="5799" y="2477"/>
                    <a:pt x="5501" y="3144"/>
                  </a:cubicBezTo>
                  <a:cubicBezTo>
                    <a:pt x="5239" y="3739"/>
                    <a:pt x="5382" y="4656"/>
                    <a:pt x="5561" y="5478"/>
                  </a:cubicBezTo>
                  <a:lnTo>
                    <a:pt x="4787" y="4287"/>
                  </a:lnTo>
                  <a:cubicBezTo>
                    <a:pt x="4727" y="4180"/>
                    <a:pt x="4561" y="4180"/>
                    <a:pt x="4477" y="4251"/>
                  </a:cubicBezTo>
                  <a:cubicBezTo>
                    <a:pt x="3025" y="5370"/>
                    <a:pt x="1572" y="6490"/>
                    <a:pt x="108" y="7597"/>
                  </a:cubicBezTo>
                  <a:cubicBezTo>
                    <a:pt x="24" y="7668"/>
                    <a:pt x="0" y="7728"/>
                    <a:pt x="60" y="7823"/>
                  </a:cubicBezTo>
                  <a:cubicBezTo>
                    <a:pt x="143" y="7918"/>
                    <a:pt x="215" y="8002"/>
                    <a:pt x="286" y="8109"/>
                  </a:cubicBezTo>
                  <a:cubicBezTo>
                    <a:pt x="572" y="8561"/>
                    <a:pt x="846" y="9014"/>
                    <a:pt x="1132" y="9466"/>
                  </a:cubicBezTo>
                  <a:cubicBezTo>
                    <a:pt x="1429" y="9919"/>
                    <a:pt x="1727" y="10359"/>
                    <a:pt x="2036" y="10800"/>
                  </a:cubicBezTo>
                  <a:cubicBezTo>
                    <a:pt x="2346" y="11240"/>
                    <a:pt x="2656" y="11681"/>
                    <a:pt x="2965" y="12109"/>
                  </a:cubicBezTo>
                  <a:cubicBezTo>
                    <a:pt x="3287" y="12538"/>
                    <a:pt x="3608" y="12967"/>
                    <a:pt x="3941" y="13383"/>
                  </a:cubicBezTo>
                  <a:cubicBezTo>
                    <a:pt x="4275" y="13812"/>
                    <a:pt x="4608" y="14229"/>
                    <a:pt x="4942" y="14634"/>
                  </a:cubicBezTo>
                  <a:cubicBezTo>
                    <a:pt x="5287" y="15050"/>
                    <a:pt x="5632" y="15455"/>
                    <a:pt x="5989" y="15860"/>
                  </a:cubicBezTo>
                  <a:cubicBezTo>
                    <a:pt x="6335" y="16265"/>
                    <a:pt x="6692" y="16669"/>
                    <a:pt x="7049" y="17074"/>
                  </a:cubicBezTo>
                  <a:cubicBezTo>
                    <a:pt x="7347" y="17396"/>
                    <a:pt x="7644" y="17717"/>
                    <a:pt x="7942" y="18039"/>
                  </a:cubicBezTo>
                  <a:cubicBezTo>
                    <a:pt x="8061" y="18170"/>
                    <a:pt x="8299" y="18134"/>
                    <a:pt x="8323" y="17932"/>
                  </a:cubicBezTo>
                  <a:cubicBezTo>
                    <a:pt x="8394" y="17003"/>
                    <a:pt x="8561" y="16122"/>
                    <a:pt x="8799" y="15241"/>
                  </a:cubicBezTo>
                  <a:cubicBezTo>
                    <a:pt x="8847" y="16669"/>
                    <a:pt x="9049" y="18122"/>
                    <a:pt x="9895" y="19301"/>
                  </a:cubicBezTo>
                  <a:cubicBezTo>
                    <a:pt x="11026" y="20896"/>
                    <a:pt x="13335" y="21765"/>
                    <a:pt x="15038" y="22599"/>
                  </a:cubicBezTo>
                  <a:cubicBezTo>
                    <a:pt x="19360" y="24706"/>
                    <a:pt x="23896" y="26278"/>
                    <a:pt x="28575" y="27361"/>
                  </a:cubicBezTo>
                  <a:cubicBezTo>
                    <a:pt x="28683" y="27385"/>
                    <a:pt x="28790" y="27278"/>
                    <a:pt x="28802" y="27183"/>
                  </a:cubicBezTo>
                  <a:cubicBezTo>
                    <a:pt x="29040" y="24861"/>
                    <a:pt x="29266" y="22539"/>
                    <a:pt x="29504" y="20218"/>
                  </a:cubicBezTo>
                  <a:cubicBezTo>
                    <a:pt x="29576" y="19587"/>
                    <a:pt x="29635" y="18955"/>
                    <a:pt x="29707" y="18324"/>
                  </a:cubicBezTo>
                  <a:cubicBezTo>
                    <a:pt x="29730" y="18027"/>
                    <a:pt x="29790" y="15717"/>
                    <a:pt x="30516" y="17777"/>
                  </a:cubicBezTo>
                  <a:cubicBezTo>
                    <a:pt x="30802" y="18563"/>
                    <a:pt x="30361" y="20039"/>
                    <a:pt x="30314" y="20884"/>
                  </a:cubicBezTo>
                  <a:cubicBezTo>
                    <a:pt x="30195" y="22801"/>
                    <a:pt x="30135" y="24813"/>
                    <a:pt x="30373" y="26730"/>
                  </a:cubicBezTo>
                  <a:cubicBezTo>
                    <a:pt x="30588" y="28516"/>
                    <a:pt x="31504" y="28921"/>
                    <a:pt x="33112" y="29504"/>
                  </a:cubicBezTo>
                  <a:cubicBezTo>
                    <a:pt x="35136" y="30219"/>
                    <a:pt x="37184" y="30838"/>
                    <a:pt x="39255" y="31350"/>
                  </a:cubicBezTo>
                  <a:cubicBezTo>
                    <a:pt x="40125" y="31564"/>
                    <a:pt x="40994" y="31767"/>
                    <a:pt x="41875" y="31945"/>
                  </a:cubicBezTo>
                  <a:cubicBezTo>
                    <a:pt x="42637" y="32100"/>
                    <a:pt x="43792" y="32564"/>
                    <a:pt x="44577" y="32410"/>
                  </a:cubicBezTo>
                  <a:cubicBezTo>
                    <a:pt x="45566" y="32195"/>
                    <a:pt x="45280" y="31136"/>
                    <a:pt x="45220" y="30362"/>
                  </a:cubicBezTo>
                  <a:cubicBezTo>
                    <a:pt x="45078" y="28409"/>
                    <a:pt x="44887" y="26468"/>
                    <a:pt x="44661" y="24528"/>
                  </a:cubicBezTo>
                  <a:cubicBezTo>
                    <a:pt x="45054" y="25409"/>
                    <a:pt x="45435" y="26290"/>
                    <a:pt x="45816" y="27171"/>
                  </a:cubicBezTo>
                  <a:cubicBezTo>
                    <a:pt x="46352" y="28409"/>
                    <a:pt x="46768" y="29981"/>
                    <a:pt x="47530" y="31088"/>
                  </a:cubicBezTo>
                  <a:cubicBezTo>
                    <a:pt x="48495" y="32505"/>
                    <a:pt x="49864" y="31874"/>
                    <a:pt x="51281" y="31433"/>
                  </a:cubicBezTo>
                  <a:cubicBezTo>
                    <a:pt x="55936" y="30004"/>
                    <a:pt x="60175" y="27302"/>
                    <a:pt x="63520" y="23754"/>
                  </a:cubicBezTo>
                  <a:cubicBezTo>
                    <a:pt x="65175" y="21992"/>
                    <a:pt x="66616" y="20003"/>
                    <a:pt x="67759" y="17872"/>
                  </a:cubicBezTo>
                  <a:cubicBezTo>
                    <a:pt x="68140" y="17158"/>
                    <a:pt x="68414" y="16610"/>
                    <a:pt x="68473" y="161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22975" y="3914900"/>
              <a:ext cx="1716600" cy="267625"/>
            </a:xfrm>
            <a:custGeom>
              <a:avLst/>
              <a:gdLst/>
              <a:ahLst/>
              <a:cxnLst/>
              <a:rect l="l" t="t" r="r" b="b"/>
              <a:pathLst>
                <a:path w="68664" h="10705" fill="none" extrusionOk="0">
                  <a:moveTo>
                    <a:pt x="24" y="60"/>
                  </a:moveTo>
                  <a:cubicBezTo>
                    <a:pt x="4584" y="3060"/>
                    <a:pt x="10418" y="4703"/>
                    <a:pt x="15645" y="6084"/>
                  </a:cubicBezTo>
                  <a:cubicBezTo>
                    <a:pt x="21229" y="7573"/>
                    <a:pt x="27004" y="8359"/>
                    <a:pt x="32778" y="8811"/>
                  </a:cubicBezTo>
                  <a:cubicBezTo>
                    <a:pt x="44244" y="9716"/>
                    <a:pt x="56495" y="10704"/>
                    <a:pt x="67794" y="8049"/>
                  </a:cubicBezTo>
                  <a:cubicBezTo>
                    <a:pt x="68664" y="7847"/>
                    <a:pt x="68485" y="6477"/>
                    <a:pt x="67592" y="6668"/>
                  </a:cubicBezTo>
                  <a:cubicBezTo>
                    <a:pt x="56293" y="9025"/>
                    <a:pt x="44649" y="8418"/>
                    <a:pt x="33195" y="7739"/>
                  </a:cubicBezTo>
                  <a:cubicBezTo>
                    <a:pt x="27528" y="7406"/>
                    <a:pt x="21896" y="6858"/>
                    <a:pt x="16348" y="5644"/>
                  </a:cubicBezTo>
                  <a:cubicBezTo>
                    <a:pt x="13538" y="5025"/>
                    <a:pt x="10787" y="4203"/>
                    <a:pt x="8085" y="3251"/>
                  </a:cubicBezTo>
                  <a:cubicBezTo>
                    <a:pt x="5358" y="2286"/>
                    <a:pt x="2774" y="965"/>
                    <a:pt x="60" y="12"/>
                  </a:cubicBezTo>
                  <a:cubicBezTo>
                    <a:pt x="24" y="0"/>
                    <a:pt x="0" y="48"/>
                    <a:pt x="24" y="6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3"/>
          <p:cNvGrpSpPr/>
          <p:nvPr/>
        </p:nvGrpSpPr>
        <p:grpSpPr>
          <a:xfrm flipH="1">
            <a:off x="-20619" y="-2"/>
            <a:ext cx="1863224" cy="1189018"/>
            <a:chOff x="4946725" y="3223150"/>
            <a:chExt cx="2101775" cy="1341250"/>
          </a:xfrm>
        </p:grpSpPr>
        <p:sp>
          <p:nvSpPr>
            <p:cNvPr id="90" name="Google Shape;90;p3"/>
            <p:cNvSpPr/>
            <p:nvPr/>
          </p:nvSpPr>
          <p:spPr>
            <a:xfrm>
              <a:off x="6649025" y="3491925"/>
              <a:ext cx="141725" cy="336375"/>
            </a:xfrm>
            <a:custGeom>
              <a:avLst/>
              <a:gdLst/>
              <a:ahLst/>
              <a:cxnLst/>
              <a:rect l="l" t="t" r="r" b="b"/>
              <a:pathLst>
                <a:path w="5669" h="13455" fill="none" extrusionOk="0">
                  <a:moveTo>
                    <a:pt x="3608" y="155"/>
                  </a:moveTo>
                  <a:cubicBezTo>
                    <a:pt x="3216" y="775"/>
                    <a:pt x="2513" y="1572"/>
                    <a:pt x="2334" y="1906"/>
                  </a:cubicBezTo>
                  <a:cubicBezTo>
                    <a:pt x="1751" y="2965"/>
                    <a:pt x="1334" y="4049"/>
                    <a:pt x="1049" y="5227"/>
                  </a:cubicBezTo>
                  <a:cubicBezTo>
                    <a:pt x="453" y="7799"/>
                    <a:pt x="310" y="10502"/>
                    <a:pt x="25" y="13121"/>
                  </a:cubicBezTo>
                  <a:cubicBezTo>
                    <a:pt x="1" y="13300"/>
                    <a:pt x="239" y="13455"/>
                    <a:pt x="382" y="13312"/>
                  </a:cubicBezTo>
                  <a:cubicBezTo>
                    <a:pt x="3954" y="9871"/>
                    <a:pt x="5668" y="4870"/>
                    <a:pt x="4775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558850" y="3261850"/>
              <a:ext cx="198250" cy="196175"/>
            </a:xfrm>
            <a:custGeom>
              <a:avLst/>
              <a:gdLst/>
              <a:ahLst/>
              <a:cxnLst/>
              <a:rect l="l" t="t" r="r" b="b"/>
              <a:pathLst>
                <a:path w="7930" h="7847" fill="none" extrusionOk="0">
                  <a:moveTo>
                    <a:pt x="7930" y="7727"/>
                  </a:moveTo>
                  <a:cubicBezTo>
                    <a:pt x="7132" y="3893"/>
                    <a:pt x="4108" y="905"/>
                    <a:pt x="286" y="36"/>
                  </a:cubicBezTo>
                  <a:cubicBezTo>
                    <a:pt x="119" y="0"/>
                    <a:pt x="0" y="203"/>
                    <a:pt x="60" y="345"/>
                  </a:cubicBezTo>
                  <a:cubicBezTo>
                    <a:pt x="846" y="2215"/>
                    <a:pt x="1929" y="3917"/>
                    <a:pt x="3346" y="5382"/>
                  </a:cubicBezTo>
                  <a:cubicBezTo>
                    <a:pt x="4001" y="6048"/>
                    <a:pt x="4715" y="6656"/>
                    <a:pt x="5477" y="7191"/>
                  </a:cubicBezTo>
                  <a:cubicBezTo>
                    <a:pt x="5703" y="7346"/>
                    <a:pt x="6203" y="7584"/>
                    <a:pt x="6644" y="784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483825" y="3511575"/>
              <a:ext cx="154525" cy="415550"/>
            </a:xfrm>
            <a:custGeom>
              <a:avLst/>
              <a:gdLst/>
              <a:ahLst/>
              <a:cxnLst/>
              <a:rect l="l" t="t" r="r" b="b"/>
              <a:pathLst>
                <a:path w="6181" h="16622" fill="none" extrusionOk="0">
                  <a:moveTo>
                    <a:pt x="3144" y="239"/>
                  </a:moveTo>
                  <a:cubicBezTo>
                    <a:pt x="2192" y="2310"/>
                    <a:pt x="1453" y="4168"/>
                    <a:pt x="1180" y="6466"/>
                  </a:cubicBezTo>
                  <a:cubicBezTo>
                    <a:pt x="799" y="9728"/>
                    <a:pt x="953" y="13002"/>
                    <a:pt x="72" y="16193"/>
                  </a:cubicBezTo>
                  <a:cubicBezTo>
                    <a:pt x="1" y="16443"/>
                    <a:pt x="287" y="16622"/>
                    <a:pt x="477" y="16419"/>
                  </a:cubicBezTo>
                  <a:cubicBezTo>
                    <a:pt x="4525" y="12014"/>
                    <a:pt x="6180" y="5787"/>
                    <a:pt x="4740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359425" y="3254400"/>
              <a:ext cx="239625" cy="227125"/>
            </a:xfrm>
            <a:custGeom>
              <a:avLst/>
              <a:gdLst/>
              <a:ahLst/>
              <a:cxnLst/>
              <a:rect l="l" t="t" r="r" b="b"/>
              <a:pathLst>
                <a:path w="9585" h="9085" fill="none" extrusionOk="0">
                  <a:moveTo>
                    <a:pt x="9585" y="8823"/>
                  </a:moveTo>
                  <a:cubicBezTo>
                    <a:pt x="8751" y="4191"/>
                    <a:pt x="4274" y="1905"/>
                    <a:pt x="369" y="96"/>
                  </a:cubicBezTo>
                  <a:cubicBezTo>
                    <a:pt x="191" y="0"/>
                    <a:pt x="0" y="215"/>
                    <a:pt x="71" y="393"/>
                  </a:cubicBezTo>
                  <a:cubicBezTo>
                    <a:pt x="1107" y="2632"/>
                    <a:pt x="2488" y="4668"/>
                    <a:pt x="4227" y="6418"/>
                  </a:cubicBezTo>
                  <a:cubicBezTo>
                    <a:pt x="4977" y="7168"/>
                    <a:pt x="5786" y="7870"/>
                    <a:pt x="6644" y="8490"/>
                  </a:cubicBezTo>
                  <a:cubicBezTo>
                    <a:pt x="6941" y="8704"/>
                    <a:pt x="7275" y="8883"/>
                    <a:pt x="7584" y="908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333525" y="3541350"/>
              <a:ext cx="131875" cy="490550"/>
            </a:xfrm>
            <a:custGeom>
              <a:avLst/>
              <a:gdLst/>
              <a:ahLst/>
              <a:cxnLst/>
              <a:rect l="l" t="t" r="r" b="b"/>
              <a:pathLst>
                <a:path w="5275" h="19622" fill="none" extrusionOk="0">
                  <a:moveTo>
                    <a:pt x="2882" y="298"/>
                  </a:moveTo>
                  <a:cubicBezTo>
                    <a:pt x="1608" y="2727"/>
                    <a:pt x="834" y="5370"/>
                    <a:pt x="691" y="8132"/>
                  </a:cubicBezTo>
                  <a:cubicBezTo>
                    <a:pt x="512" y="11859"/>
                    <a:pt x="1393" y="15621"/>
                    <a:pt x="72" y="19229"/>
                  </a:cubicBezTo>
                  <a:cubicBezTo>
                    <a:pt x="0" y="19407"/>
                    <a:pt x="238" y="19622"/>
                    <a:pt x="393" y="19467"/>
                  </a:cubicBezTo>
                  <a:cubicBezTo>
                    <a:pt x="2882" y="17097"/>
                    <a:pt x="4275" y="13966"/>
                    <a:pt x="4763" y="10597"/>
                  </a:cubicBezTo>
                  <a:cubicBezTo>
                    <a:pt x="5227" y="7370"/>
                    <a:pt x="5275" y="3119"/>
                    <a:pt x="3917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143625" y="3223150"/>
              <a:ext cx="295000" cy="287850"/>
            </a:xfrm>
            <a:custGeom>
              <a:avLst/>
              <a:gdLst/>
              <a:ahLst/>
              <a:cxnLst/>
              <a:rect l="l" t="t" r="r" b="b"/>
              <a:pathLst>
                <a:path w="11800" h="11514" fill="none" extrusionOk="0">
                  <a:moveTo>
                    <a:pt x="11799" y="11168"/>
                  </a:moveTo>
                  <a:cubicBezTo>
                    <a:pt x="11597" y="8751"/>
                    <a:pt x="9549" y="6513"/>
                    <a:pt x="7941" y="4906"/>
                  </a:cubicBezTo>
                  <a:cubicBezTo>
                    <a:pt x="5786" y="2751"/>
                    <a:pt x="3191" y="1119"/>
                    <a:pt x="345" y="60"/>
                  </a:cubicBezTo>
                  <a:cubicBezTo>
                    <a:pt x="191" y="0"/>
                    <a:pt x="0" y="167"/>
                    <a:pt x="83" y="334"/>
                  </a:cubicBezTo>
                  <a:cubicBezTo>
                    <a:pt x="2465" y="4799"/>
                    <a:pt x="5810" y="8704"/>
                    <a:pt x="10013" y="11514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198675" y="3577350"/>
              <a:ext cx="161050" cy="567350"/>
            </a:xfrm>
            <a:custGeom>
              <a:avLst/>
              <a:gdLst/>
              <a:ahLst/>
              <a:cxnLst/>
              <a:rect l="l" t="t" r="r" b="b"/>
              <a:pathLst>
                <a:path w="6442" h="22694" fill="none" extrusionOk="0">
                  <a:moveTo>
                    <a:pt x="1858" y="370"/>
                  </a:moveTo>
                  <a:cubicBezTo>
                    <a:pt x="1799" y="572"/>
                    <a:pt x="1715" y="810"/>
                    <a:pt x="1608" y="1108"/>
                  </a:cubicBezTo>
                  <a:cubicBezTo>
                    <a:pt x="1275" y="2060"/>
                    <a:pt x="965" y="3013"/>
                    <a:pt x="715" y="3989"/>
                  </a:cubicBezTo>
                  <a:cubicBezTo>
                    <a:pt x="251" y="5763"/>
                    <a:pt x="1" y="7561"/>
                    <a:pt x="13" y="9395"/>
                  </a:cubicBezTo>
                  <a:cubicBezTo>
                    <a:pt x="48" y="13729"/>
                    <a:pt x="1227" y="18003"/>
                    <a:pt x="239" y="22313"/>
                  </a:cubicBezTo>
                  <a:cubicBezTo>
                    <a:pt x="167" y="22575"/>
                    <a:pt x="560" y="22694"/>
                    <a:pt x="703" y="22503"/>
                  </a:cubicBezTo>
                  <a:cubicBezTo>
                    <a:pt x="5418" y="16026"/>
                    <a:pt x="6442" y="7323"/>
                    <a:pt x="3239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810825" y="3257075"/>
              <a:ext cx="452175" cy="298275"/>
            </a:xfrm>
            <a:custGeom>
              <a:avLst/>
              <a:gdLst/>
              <a:ahLst/>
              <a:cxnLst/>
              <a:rect l="l" t="t" r="r" b="b"/>
              <a:pathLst>
                <a:path w="18087" h="11931" fill="none" extrusionOk="0">
                  <a:moveTo>
                    <a:pt x="18086" y="11562"/>
                  </a:moveTo>
                  <a:cubicBezTo>
                    <a:pt x="13574" y="5966"/>
                    <a:pt x="7418" y="1953"/>
                    <a:pt x="465" y="72"/>
                  </a:cubicBezTo>
                  <a:cubicBezTo>
                    <a:pt x="203" y="1"/>
                    <a:pt x="1" y="251"/>
                    <a:pt x="156" y="489"/>
                  </a:cubicBezTo>
                  <a:cubicBezTo>
                    <a:pt x="4001" y="6239"/>
                    <a:pt x="10562" y="8930"/>
                    <a:pt x="16515" y="1193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6048650" y="3619925"/>
              <a:ext cx="153325" cy="624200"/>
            </a:xfrm>
            <a:custGeom>
              <a:avLst/>
              <a:gdLst/>
              <a:ahLst/>
              <a:cxnLst/>
              <a:rect l="l" t="t" r="r" b="b"/>
              <a:pathLst>
                <a:path w="6133" h="24968" fill="none" extrusionOk="0">
                  <a:moveTo>
                    <a:pt x="1084" y="858"/>
                  </a:moveTo>
                  <a:cubicBezTo>
                    <a:pt x="1" y="3298"/>
                    <a:pt x="132" y="6168"/>
                    <a:pt x="561" y="8847"/>
                  </a:cubicBezTo>
                  <a:cubicBezTo>
                    <a:pt x="1001" y="11502"/>
                    <a:pt x="1537" y="14073"/>
                    <a:pt x="1453" y="16776"/>
                  </a:cubicBezTo>
                  <a:cubicBezTo>
                    <a:pt x="1370" y="19407"/>
                    <a:pt x="906" y="22003"/>
                    <a:pt x="453" y="24587"/>
                  </a:cubicBezTo>
                  <a:cubicBezTo>
                    <a:pt x="394" y="24920"/>
                    <a:pt x="846" y="24968"/>
                    <a:pt x="989" y="24718"/>
                  </a:cubicBezTo>
                  <a:cubicBezTo>
                    <a:pt x="5121" y="17193"/>
                    <a:pt x="6133" y="8180"/>
                    <a:pt x="356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629275" y="3308275"/>
              <a:ext cx="499475" cy="284875"/>
            </a:xfrm>
            <a:custGeom>
              <a:avLst/>
              <a:gdLst/>
              <a:ahLst/>
              <a:cxnLst/>
              <a:rect l="l" t="t" r="r" b="b"/>
              <a:pathLst>
                <a:path w="19979" h="11395" fill="none" extrusionOk="0">
                  <a:moveTo>
                    <a:pt x="19979" y="11109"/>
                  </a:moveTo>
                  <a:cubicBezTo>
                    <a:pt x="19931" y="11061"/>
                    <a:pt x="19895" y="11026"/>
                    <a:pt x="19848" y="10978"/>
                  </a:cubicBezTo>
                  <a:cubicBezTo>
                    <a:pt x="19848" y="10966"/>
                    <a:pt x="19836" y="10954"/>
                    <a:pt x="19824" y="10954"/>
                  </a:cubicBezTo>
                  <a:cubicBezTo>
                    <a:pt x="14621" y="5477"/>
                    <a:pt x="7441" y="2691"/>
                    <a:pt x="500" y="96"/>
                  </a:cubicBezTo>
                  <a:cubicBezTo>
                    <a:pt x="274" y="0"/>
                    <a:pt x="0" y="298"/>
                    <a:pt x="191" y="501"/>
                  </a:cubicBezTo>
                  <a:cubicBezTo>
                    <a:pt x="5405" y="5823"/>
                    <a:pt x="11918" y="9645"/>
                    <a:pt x="19157" y="1139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752500" y="3750300"/>
              <a:ext cx="142900" cy="613475"/>
            </a:xfrm>
            <a:custGeom>
              <a:avLst/>
              <a:gdLst/>
              <a:ahLst/>
              <a:cxnLst/>
              <a:rect l="l" t="t" r="r" b="b"/>
              <a:pathLst>
                <a:path w="5716" h="24539" fill="none" extrusionOk="0">
                  <a:moveTo>
                    <a:pt x="1274" y="810"/>
                  </a:moveTo>
                  <a:cubicBezTo>
                    <a:pt x="0" y="3679"/>
                    <a:pt x="500" y="7549"/>
                    <a:pt x="655" y="10513"/>
                  </a:cubicBezTo>
                  <a:cubicBezTo>
                    <a:pt x="917" y="15145"/>
                    <a:pt x="1691" y="19729"/>
                    <a:pt x="2917" y="24217"/>
                  </a:cubicBezTo>
                  <a:cubicBezTo>
                    <a:pt x="2977" y="24432"/>
                    <a:pt x="3322" y="24539"/>
                    <a:pt x="3417" y="24265"/>
                  </a:cubicBezTo>
                  <a:cubicBezTo>
                    <a:pt x="4989" y="19776"/>
                    <a:pt x="5715" y="15050"/>
                    <a:pt x="5465" y="10287"/>
                  </a:cubicBezTo>
                  <a:cubicBezTo>
                    <a:pt x="5334" y="7751"/>
                    <a:pt x="4953" y="5227"/>
                    <a:pt x="4263" y="2774"/>
                  </a:cubicBezTo>
                  <a:cubicBezTo>
                    <a:pt x="3977" y="1739"/>
                    <a:pt x="3655" y="715"/>
                    <a:pt x="2917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326250" y="3602950"/>
              <a:ext cx="493525" cy="139925"/>
            </a:xfrm>
            <a:custGeom>
              <a:avLst/>
              <a:gdLst/>
              <a:ahLst/>
              <a:cxnLst/>
              <a:rect l="l" t="t" r="r" b="b"/>
              <a:pathLst>
                <a:path w="19741" h="5597" fill="none" extrusionOk="0">
                  <a:moveTo>
                    <a:pt x="19741" y="4561"/>
                  </a:moveTo>
                  <a:cubicBezTo>
                    <a:pt x="19289" y="3965"/>
                    <a:pt x="18538" y="3442"/>
                    <a:pt x="18098" y="3108"/>
                  </a:cubicBezTo>
                  <a:cubicBezTo>
                    <a:pt x="16800" y="2156"/>
                    <a:pt x="15288" y="1548"/>
                    <a:pt x="13740" y="1132"/>
                  </a:cubicBezTo>
                  <a:cubicBezTo>
                    <a:pt x="9454" y="1"/>
                    <a:pt x="4811" y="167"/>
                    <a:pt x="417" y="239"/>
                  </a:cubicBezTo>
                  <a:cubicBezTo>
                    <a:pt x="215" y="239"/>
                    <a:pt x="0" y="536"/>
                    <a:pt x="250" y="679"/>
                  </a:cubicBezTo>
                  <a:cubicBezTo>
                    <a:pt x="5751" y="3799"/>
                    <a:pt x="12085" y="5597"/>
                    <a:pt x="18431" y="533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915025" y="3674975"/>
              <a:ext cx="132775" cy="627500"/>
            </a:xfrm>
            <a:custGeom>
              <a:avLst/>
              <a:gdLst/>
              <a:ahLst/>
              <a:cxnLst/>
              <a:rect l="l" t="t" r="r" b="b"/>
              <a:pathLst>
                <a:path w="5311" h="25100" fill="none" extrusionOk="0">
                  <a:moveTo>
                    <a:pt x="1774" y="477"/>
                  </a:moveTo>
                  <a:cubicBezTo>
                    <a:pt x="441" y="3870"/>
                    <a:pt x="0" y="7478"/>
                    <a:pt x="488" y="11121"/>
                  </a:cubicBezTo>
                  <a:cubicBezTo>
                    <a:pt x="762" y="13193"/>
                    <a:pt x="1250" y="15253"/>
                    <a:pt x="1441" y="17348"/>
                  </a:cubicBezTo>
                  <a:cubicBezTo>
                    <a:pt x="1667" y="19825"/>
                    <a:pt x="1512" y="22301"/>
                    <a:pt x="1060" y="24742"/>
                  </a:cubicBezTo>
                  <a:cubicBezTo>
                    <a:pt x="1012" y="25016"/>
                    <a:pt x="1417" y="25099"/>
                    <a:pt x="1512" y="24849"/>
                  </a:cubicBezTo>
                  <a:cubicBezTo>
                    <a:pt x="4715" y="16979"/>
                    <a:pt x="5310" y="8169"/>
                    <a:pt x="2953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448575" y="3455625"/>
              <a:ext cx="537300" cy="202725"/>
            </a:xfrm>
            <a:custGeom>
              <a:avLst/>
              <a:gdLst/>
              <a:ahLst/>
              <a:cxnLst/>
              <a:rect l="l" t="t" r="r" b="b"/>
              <a:pathLst>
                <a:path w="21492" h="8109" fill="none" extrusionOk="0">
                  <a:moveTo>
                    <a:pt x="21492" y="7334"/>
                  </a:moveTo>
                  <a:cubicBezTo>
                    <a:pt x="21158" y="6251"/>
                    <a:pt x="20099" y="5477"/>
                    <a:pt x="19182" y="4810"/>
                  </a:cubicBezTo>
                  <a:cubicBezTo>
                    <a:pt x="17598" y="3631"/>
                    <a:pt x="15801" y="2750"/>
                    <a:pt x="13943" y="2084"/>
                  </a:cubicBezTo>
                  <a:cubicBezTo>
                    <a:pt x="9597" y="536"/>
                    <a:pt x="4954" y="274"/>
                    <a:pt x="394" y="12"/>
                  </a:cubicBezTo>
                  <a:cubicBezTo>
                    <a:pt x="168" y="0"/>
                    <a:pt x="1" y="310"/>
                    <a:pt x="215" y="453"/>
                  </a:cubicBezTo>
                  <a:cubicBezTo>
                    <a:pt x="6133" y="4191"/>
                    <a:pt x="12800" y="6989"/>
                    <a:pt x="19730" y="810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564675" y="3828575"/>
              <a:ext cx="167900" cy="669150"/>
            </a:xfrm>
            <a:custGeom>
              <a:avLst/>
              <a:gdLst/>
              <a:ahLst/>
              <a:cxnLst/>
              <a:rect l="l" t="t" r="r" b="b"/>
              <a:pathLst>
                <a:path w="6716" h="26766" fill="none" extrusionOk="0">
                  <a:moveTo>
                    <a:pt x="3191" y="989"/>
                  </a:moveTo>
                  <a:cubicBezTo>
                    <a:pt x="0" y="8978"/>
                    <a:pt x="2894" y="17991"/>
                    <a:pt x="1739" y="26349"/>
                  </a:cubicBezTo>
                  <a:cubicBezTo>
                    <a:pt x="1715" y="26587"/>
                    <a:pt x="2072" y="26766"/>
                    <a:pt x="2203" y="26540"/>
                  </a:cubicBezTo>
                  <a:cubicBezTo>
                    <a:pt x="6715" y="18586"/>
                    <a:pt x="6489" y="8740"/>
                    <a:pt x="4763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178325" y="3729450"/>
              <a:ext cx="501850" cy="142600"/>
            </a:xfrm>
            <a:custGeom>
              <a:avLst/>
              <a:gdLst/>
              <a:ahLst/>
              <a:cxnLst/>
              <a:rect l="l" t="t" r="r" b="b"/>
              <a:pathLst>
                <a:path w="20074" h="5704" fill="none" extrusionOk="0">
                  <a:moveTo>
                    <a:pt x="20074" y="2846"/>
                  </a:moveTo>
                  <a:cubicBezTo>
                    <a:pt x="18050" y="644"/>
                    <a:pt x="15181" y="1"/>
                    <a:pt x="12275" y="37"/>
                  </a:cubicBezTo>
                  <a:cubicBezTo>
                    <a:pt x="8275" y="96"/>
                    <a:pt x="4239" y="763"/>
                    <a:pt x="262" y="1180"/>
                  </a:cubicBezTo>
                  <a:cubicBezTo>
                    <a:pt x="48" y="1203"/>
                    <a:pt x="0" y="1561"/>
                    <a:pt x="214" y="1632"/>
                  </a:cubicBezTo>
                  <a:cubicBezTo>
                    <a:pt x="6322" y="3549"/>
                    <a:pt x="13204" y="5704"/>
                    <a:pt x="19467" y="323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441450" y="3925025"/>
              <a:ext cx="166700" cy="621225"/>
            </a:xfrm>
            <a:custGeom>
              <a:avLst/>
              <a:gdLst/>
              <a:ahLst/>
              <a:cxnLst/>
              <a:rect l="l" t="t" r="r" b="b"/>
              <a:pathLst>
                <a:path w="6668" h="24849" fill="none" extrusionOk="0">
                  <a:moveTo>
                    <a:pt x="2834" y="929"/>
                  </a:moveTo>
                  <a:cubicBezTo>
                    <a:pt x="1608" y="4132"/>
                    <a:pt x="2381" y="7965"/>
                    <a:pt x="2239" y="11287"/>
                  </a:cubicBezTo>
                  <a:cubicBezTo>
                    <a:pt x="2060" y="15716"/>
                    <a:pt x="1322" y="20098"/>
                    <a:pt x="84" y="24348"/>
                  </a:cubicBezTo>
                  <a:cubicBezTo>
                    <a:pt x="0" y="24670"/>
                    <a:pt x="429" y="24848"/>
                    <a:pt x="572" y="24539"/>
                  </a:cubicBezTo>
                  <a:cubicBezTo>
                    <a:pt x="4191" y="17181"/>
                    <a:pt x="6668" y="8073"/>
                    <a:pt x="400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077700" y="3817275"/>
              <a:ext cx="449800" cy="165800"/>
            </a:xfrm>
            <a:custGeom>
              <a:avLst/>
              <a:gdLst/>
              <a:ahLst/>
              <a:cxnLst/>
              <a:rect l="l" t="t" r="r" b="b"/>
              <a:pathLst>
                <a:path w="17992" h="6632" fill="none" extrusionOk="0">
                  <a:moveTo>
                    <a:pt x="17991" y="3762"/>
                  </a:moveTo>
                  <a:cubicBezTo>
                    <a:pt x="12967" y="0"/>
                    <a:pt x="5597" y="3322"/>
                    <a:pt x="286" y="4786"/>
                  </a:cubicBezTo>
                  <a:cubicBezTo>
                    <a:pt x="84" y="4834"/>
                    <a:pt x="1" y="5156"/>
                    <a:pt x="239" y="5239"/>
                  </a:cubicBezTo>
                  <a:cubicBezTo>
                    <a:pt x="2989" y="6168"/>
                    <a:pt x="5835" y="6632"/>
                    <a:pt x="8740" y="6549"/>
                  </a:cubicBezTo>
                  <a:cubicBezTo>
                    <a:pt x="10252" y="6513"/>
                    <a:pt x="11764" y="6322"/>
                    <a:pt x="13240" y="5977"/>
                  </a:cubicBezTo>
                  <a:cubicBezTo>
                    <a:pt x="14455" y="5703"/>
                    <a:pt x="15610" y="5215"/>
                    <a:pt x="16777" y="481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992575" y="3975325"/>
              <a:ext cx="462000" cy="589075"/>
            </a:xfrm>
            <a:custGeom>
              <a:avLst/>
              <a:gdLst/>
              <a:ahLst/>
              <a:cxnLst/>
              <a:rect l="l" t="t" r="r" b="b"/>
              <a:pathLst>
                <a:path w="18480" h="23563" fill="none" extrusionOk="0">
                  <a:moveTo>
                    <a:pt x="17908" y="393"/>
                  </a:moveTo>
                  <a:cubicBezTo>
                    <a:pt x="14836" y="0"/>
                    <a:pt x="11716" y="346"/>
                    <a:pt x="8799" y="1393"/>
                  </a:cubicBezTo>
                  <a:cubicBezTo>
                    <a:pt x="7442" y="1870"/>
                    <a:pt x="6120" y="2513"/>
                    <a:pt x="4906" y="3286"/>
                  </a:cubicBezTo>
                  <a:cubicBezTo>
                    <a:pt x="3370" y="4263"/>
                    <a:pt x="2048" y="5561"/>
                    <a:pt x="286" y="6096"/>
                  </a:cubicBezTo>
                  <a:cubicBezTo>
                    <a:pt x="1" y="6192"/>
                    <a:pt x="179" y="6573"/>
                    <a:pt x="417" y="6561"/>
                  </a:cubicBezTo>
                  <a:cubicBezTo>
                    <a:pt x="6073" y="6382"/>
                    <a:pt x="12288" y="4799"/>
                    <a:pt x="16931" y="1381"/>
                  </a:cubicBezTo>
                  <a:cubicBezTo>
                    <a:pt x="12490" y="7787"/>
                    <a:pt x="13443" y="16205"/>
                    <a:pt x="10157" y="23122"/>
                  </a:cubicBezTo>
                  <a:cubicBezTo>
                    <a:pt x="10026" y="23372"/>
                    <a:pt x="10407" y="23563"/>
                    <a:pt x="10561" y="23360"/>
                  </a:cubicBezTo>
                  <a:cubicBezTo>
                    <a:pt x="15407" y="17062"/>
                    <a:pt x="18479" y="9001"/>
                    <a:pt x="18217" y="9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946725" y="4058075"/>
              <a:ext cx="418550" cy="483400"/>
            </a:xfrm>
            <a:custGeom>
              <a:avLst/>
              <a:gdLst/>
              <a:ahLst/>
              <a:cxnLst/>
              <a:rect l="l" t="t" r="r" b="b"/>
              <a:pathLst>
                <a:path w="16742" h="19336" fill="none" extrusionOk="0">
                  <a:moveTo>
                    <a:pt x="16741" y="167"/>
                  </a:moveTo>
                  <a:cubicBezTo>
                    <a:pt x="16694" y="60"/>
                    <a:pt x="16574" y="0"/>
                    <a:pt x="16444" y="48"/>
                  </a:cubicBezTo>
                  <a:cubicBezTo>
                    <a:pt x="12729" y="1524"/>
                    <a:pt x="9490" y="4108"/>
                    <a:pt x="7228" y="7406"/>
                  </a:cubicBezTo>
                  <a:cubicBezTo>
                    <a:pt x="4680" y="11121"/>
                    <a:pt x="3263" y="15502"/>
                    <a:pt x="168" y="18848"/>
                  </a:cubicBezTo>
                  <a:cubicBezTo>
                    <a:pt x="1" y="19038"/>
                    <a:pt x="263" y="19336"/>
                    <a:pt x="477" y="19229"/>
                  </a:cubicBezTo>
                  <a:cubicBezTo>
                    <a:pt x="7871" y="15526"/>
                    <a:pt x="14277" y="8787"/>
                    <a:pt x="16705" y="76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308675" y="3436850"/>
              <a:ext cx="1739825" cy="694475"/>
            </a:xfrm>
            <a:custGeom>
              <a:avLst/>
              <a:gdLst/>
              <a:ahLst/>
              <a:cxnLst/>
              <a:rect l="l" t="t" r="r" b="b"/>
              <a:pathLst>
                <a:path w="69593" h="27779" fill="none" extrusionOk="0">
                  <a:moveTo>
                    <a:pt x="57187" y="2323"/>
                  </a:moveTo>
                  <a:cubicBezTo>
                    <a:pt x="58234" y="2216"/>
                    <a:pt x="59294" y="2108"/>
                    <a:pt x="60342" y="2025"/>
                  </a:cubicBezTo>
                  <a:cubicBezTo>
                    <a:pt x="63140" y="1799"/>
                    <a:pt x="66093" y="1954"/>
                    <a:pt x="68843" y="1406"/>
                  </a:cubicBezTo>
                  <a:cubicBezTo>
                    <a:pt x="69533" y="1275"/>
                    <a:pt x="69593" y="120"/>
                    <a:pt x="68819" y="108"/>
                  </a:cubicBezTo>
                  <a:cubicBezTo>
                    <a:pt x="63771" y="1"/>
                    <a:pt x="58556" y="608"/>
                    <a:pt x="53567" y="1251"/>
                  </a:cubicBezTo>
                  <a:cubicBezTo>
                    <a:pt x="48233" y="1942"/>
                    <a:pt x="42923" y="2978"/>
                    <a:pt x="37744" y="4430"/>
                  </a:cubicBezTo>
                  <a:cubicBezTo>
                    <a:pt x="28445" y="7038"/>
                    <a:pt x="19622" y="10990"/>
                    <a:pt x="11776" y="16646"/>
                  </a:cubicBezTo>
                  <a:cubicBezTo>
                    <a:pt x="7454" y="19765"/>
                    <a:pt x="3513" y="23516"/>
                    <a:pt x="72" y="27588"/>
                  </a:cubicBezTo>
                  <a:cubicBezTo>
                    <a:pt x="1" y="27671"/>
                    <a:pt x="144" y="27778"/>
                    <a:pt x="215" y="27695"/>
                  </a:cubicBezTo>
                  <a:cubicBezTo>
                    <a:pt x="13515" y="13336"/>
                    <a:pt x="32660" y="5728"/>
                    <a:pt x="51722" y="2989"/>
                  </a:cubicBezTo>
                  <a:cubicBezTo>
                    <a:pt x="53531" y="2727"/>
                    <a:pt x="55365" y="2501"/>
                    <a:pt x="57187" y="232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8"/>
          <p:cNvSpPr/>
          <p:nvPr/>
        </p:nvSpPr>
        <p:spPr>
          <a:xfrm>
            <a:off x="-7292" y="-7292"/>
            <a:ext cx="998650" cy="1400250"/>
          </a:xfrm>
          <a:custGeom>
            <a:avLst/>
            <a:gdLst/>
            <a:ahLst/>
            <a:cxnLst/>
            <a:rect l="l" t="t" r="r" b="b"/>
            <a:pathLst>
              <a:path w="39946" h="56010" extrusionOk="0">
                <a:moveTo>
                  <a:pt x="0" y="1"/>
                </a:moveTo>
                <a:lnTo>
                  <a:pt x="12" y="43911"/>
                </a:lnTo>
                <a:cubicBezTo>
                  <a:pt x="893" y="47745"/>
                  <a:pt x="3679" y="50972"/>
                  <a:pt x="7084" y="52960"/>
                </a:cubicBezTo>
                <a:cubicBezTo>
                  <a:pt x="10489" y="54948"/>
                  <a:pt x="14454" y="55782"/>
                  <a:pt x="18383" y="55984"/>
                </a:cubicBezTo>
                <a:cubicBezTo>
                  <a:pt x="18664" y="55999"/>
                  <a:pt x="18950" y="56009"/>
                  <a:pt x="19237" y="56009"/>
                </a:cubicBezTo>
                <a:cubicBezTo>
                  <a:pt x="20519" y="56009"/>
                  <a:pt x="21817" y="55809"/>
                  <a:pt x="22741" y="54972"/>
                </a:cubicBezTo>
                <a:cubicBezTo>
                  <a:pt x="24158" y="53686"/>
                  <a:pt x="24110" y="51353"/>
                  <a:pt x="23170" y="49686"/>
                </a:cubicBezTo>
                <a:cubicBezTo>
                  <a:pt x="22229" y="48019"/>
                  <a:pt x="20622" y="46864"/>
                  <a:pt x="19098" y="45733"/>
                </a:cubicBezTo>
                <a:cubicBezTo>
                  <a:pt x="17562" y="44590"/>
                  <a:pt x="16002" y="43340"/>
                  <a:pt x="15228" y="41601"/>
                </a:cubicBezTo>
                <a:cubicBezTo>
                  <a:pt x="14740" y="40506"/>
                  <a:pt x="14716" y="38994"/>
                  <a:pt x="15728" y="38351"/>
                </a:cubicBezTo>
                <a:cubicBezTo>
                  <a:pt x="16085" y="38129"/>
                  <a:pt x="16506" y="38055"/>
                  <a:pt x="16934" y="38055"/>
                </a:cubicBezTo>
                <a:cubicBezTo>
                  <a:pt x="17148" y="38055"/>
                  <a:pt x="17363" y="38073"/>
                  <a:pt x="17574" y="38101"/>
                </a:cubicBezTo>
                <a:cubicBezTo>
                  <a:pt x="21786" y="38617"/>
                  <a:pt x="25629" y="41692"/>
                  <a:pt x="29752" y="41692"/>
                </a:cubicBezTo>
                <a:cubicBezTo>
                  <a:pt x="30197" y="41692"/>
                  <a:pt x="30646" y="41656"/>
                  <a:pt x="31099" y="41578"/>
                </a:cubicBezTo>
                <a:cubicBezTo>
                  <a:pt x="31861" y="41447"/>
                  <a:pt x="32623" y="41173"/>
                  <a:pt x="33242" y="40696"/>
                </a:cubicBezTo>
                <a:cubicBezTo>
                  <a:pt x="35028" y="39315"/>
                  <a:pt x="35123" y="36553"/>
                  <a:pt x="34171" y="34505"/>
                </a:cubicBezTo>
                <a:cubicBezTo>
                  <a:pt x="33230" y="32469"/>
                  <a:pt x="31504" y="30910"/>
                  <a:pt x="29992" y="29231"/>
                </a:cubicBezTo>
                <a:cubicBezTo>
                  <a:pt x="28480" y="27564"/>
                  <a:pt x="27099" y="25540"/>
                  <a:pt x="27134" y="23290"/>
                </a:cubicBezTo>
                <a:cubicBezTo>
                  <a:pt x="27146" y="22575"/>
                  <a:pt x="27301" y="21873"/>
                  <a:pt x="27646" y="21254"/>
                </a:cubicBezTo>
                <a:cubicBezTo>
                  <a:pt x="27992" y="20646"/>
                  <a:pt x="28515" y="20146"/>
                  <a:pt x="29087" y="19741"/>
                </a:cubicBezTo>
                <a:cubicBezTo>
                  <a:pt x="31087" y="18372"/>
                  <a:pt x="33695" y="18158"/>
                  <a:pt x="35754" y="16860"/>
                </a:cubicBezTo>
                <a:cubicBezTo>
                  <a:pt x="38279" y="15277"/>
                  <a:pt x="39636" y="12229"/>
                  <a:pt x="39779" y="9252"/>
                </a:cubicBezTo>
                <a:cubicBezTo>
                  <a:pt x="39945" y="5883"/>
                  <a:pt x="38707" y="2477"/>
                  <a:pt x="364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8"/>
          <p:cNvSpPr/>
          <p:nvPr/>
        </p:nvSpPr>
        <p:spPr>
          <a:xfrm>
            <a:off x="7377242" y="3747350"/>
            <a:ext cx="1774050" cy="1397525"/>
          </a:xfrm>
          <a:custGeom>
            <a:avLst/>
            <a:gdLst/>
            <a:ahLst/>
            <a:cxnLst/>
            <a:rect l="l" t="t" r="r" b="b"/>
            <a:pathLst>
              <a:path w="70962" h="55901" extrusionOk="0">
                <a:moveTo>
                  <a:pt x="70962" y="0"/>
                </a:moveTo>
                <a:lnTo>
                  <a:pt x="70962" y="0"/>
                </a:lnTo>
                <a:cubicBezTo>
                  <a:pt x="67485" y="417"/>
                  <a:pt x="64008" y="893"/>
                  <a:pt x="60544" y="1453"/>
                </a:cubicBezTo>
                <a:cubicBezTo>
                  <a:pt x="55150" y="2310"/>
                  <a:pt x="49471" y="3477"/>
                  <a:pt x="45458" y="7192"/>
                </a:cubicBezTo>
                <a:cubicBezTo>
                  <a:pt x="41756" y="10621"/>
                  <a:pt x="40053" y="15693"/>
                  <a:pt x="36898" y="19646"/>
                </a:cubicBezTo>
                <a:cubicBezTo>
                  <a:pt x="34243" y="22967"/>
                  <a:pt x="30576" y="25420"/>
                  <a:pt x="26599" y="26944"/>
                </a:cubicBezTo>
                <a:cubicBezTo>
                  <a:pt x="22622" y="28468"/>
                  <a:pt x="18336" y="29099"/>
                  <a:pt x="14443" y="30837"/>
                </a:cubicBezTo>
                <a:cubicBezTo>
                  <a:pt x="5727" y="34731"/>
                  <a:pt x="0" y="44458"/>
                  <a:pt x="822" y="53971"/>
                </a:cubicBezTo>
                <a:cubicBezTo>
                  <a:pt x="858" y="54447"/>
                  <a:pt x="1120" y="55531"/>
                  <a:pt x="1048" y="55900"/>
                </a:cubicBezTo>
                <a:lnTo>
                  <a:pt x="70783" y="55900"/>
                </a:lnTo>
                <a:lnTo>
                  <a:pt x="7096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8"/>
          <p:cNvSpPr/>
          <p:nvPr/>
        </p:nvSpPr>
        <p:spPr>
          <a:xfrm>
            <a:off x="-7292" y="4443075"/>
            <a:ext cx="1181997" cy="700425"/>
          </a:xfrm>
          <a:custGeom>
            <a:avLst/>
            <a:gdLst/>
            <a:ahLst/>
            <a:cxnLst/>
            <a:rect l="l" t="t" r="r" b="b"/>
            <a:pathLst>
              <a:path w="92488" h="28017" extrusionOk="0">
                <a:moveTo>
                  <a:pt x="29866" y="0"/>
                </a:moveTo>
                <a:cubicBezTo>
                  <a:pt x="24956" y="0"/>
                  <a:pt x="19987" y="945"/>
                  <a:pt x="15061" y="1321"/>
                </a:cubicBezTo>
                <a:cubicBezTo>
                  <a:pt x="13439" y="1446"/>
                  <a:pt x="11811" y="1508"/>
                  <a:pt x="10183" y="1508"/>
                </a:cubicBezTo>
                <a:cubicBezTo>
                  <a:pt x="6843" y="1508"/>
                  <a:pt x="3505" y="1246"/>
                  <a:pt x="214" y="726"/>
                </a:cubicBezTo>
                <a:lnTo>
                  <a:pt x="0" y="27062"/>
                </a:lnTo>
                <a:cubicBezTo>
                  <a:pt x="1610" y="27189"/>
                  <a:pt x="3225" y="27253"/>
                  <a:pt x="4840" y="27253"/>
                </a:cubicBezTo>
                <a:cubicBezTo>
                  <a:pt x="8217" y="27253"/>
                  <a:pt x="11592" y="26975"/>
                  <a:pt x="14919" y="26419"/>
                </a:cubicBezTo>
                <a:cubicBezTo>
                  <a:pt x="18229" y="25872"/>
                  <a:pt x="21503" y="25050"/>
                  <a:pt x="24848" y="24883"/>
                </a:cubicBezTo>
                <a:cubicBezTo>
                  <a:pt x="25306" y="24860"/>
                  <a:pt x="25764" y="24849"/>
                  <a:pt x="26220" y="24849"/>
                </a:cubicBezTo>
                <a:cubicBezTo>
                  <a:pt x="30680" y="24849"/>
                  <a:pt x="35088" y="25888"/>
                  <a:pt x="39505" y="26634"/>
                </a:cubicBezTo>
                <a:cubicBezTo>
                  <a:pt x="45011" y="27556"/>
                  <a:pt x="50592" y="28016"/>
                  <a:pt x="56173" y="28016"/>
                </a:cubicBezTo>
                <a:cubicBezTo>
                  <a:pt x="62915" y="28016"/>
                  <a:pt x="69655" y="27344"/>
                  <a:pt x="76260" y="26003"/>
                </a:cubicBezTo>
                <a:cubicBezTo>
                  <a:pt x="80082" y="25217"/>
                  <a:pt x="83951" y="24169"/>
                  <a:pt x="87082" y="21859"/>
                </a:cubicBezTo>
                <a:cubicBezTo>
                  <a:pt x="90226" y="19537"/>
                  <a:pt x="92488" y="15692"/>
                  <a:pt x="91940" y="11834"/>
                </a:cubicBezTo>
                <a:cubicBezTo>
                  <a:pt x="91297" y="7345"/>
                  <a:pt x="87047" y="4083"/>
                  <a:pt x="82618" y="3071"/>
                </a:cubicBezTo>
                <a:cubicBezTo>
                  <a:pt x="81099" y="2727"/>
                  <a:pt x="79558" y="2593"/>
                  <a:pt x="78008" y="2593"/>
                </a:cubicBezTo>
                <a:cubicBezTo>
                  <a:pt x="75048" y="2593"/>
                  <a:pt x="72054" y="3082"/>
                  <a:pt x="69116" y="3536"/>
                </a:cubicBezTo>
                <a:cubicBezTo>
                  <a:pt x="64691" y="4207"/>
                  <a:pt x="60181" y="4783"/>
                  <a:pt x="55716" y="4783"/>
                </a:cubicBezTo>
                <a:cubicBezTo>
                  <a:pt x="52348" y="4783"/>
                  <a:pt x="49005" y="4455"/>
                  <a:pt x="45744" y="3595"/>
                </a:cubicBezTo>
                <a:cubicBezTo>
                  <a:pt x="42339" y="2702"/>
                  <a:pt x="39088" y="1238"/>
                  <a:pt x="35647" y="535"/>
                </a:cubicBezTo>
                <a:cubicBezTo>
                  <a:pt x="33734" y="148"/>
                  <a:pt x="31804" y="0"/>
                  <a:pt x="298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8"/>
          <p:cNvSpPr/>
          <p:nvPr/>
        </p:nvSpPr>
        <p:spPr>
          <a:xfrm>
            <a:off x="8141784" y="-7292"/>
            <a:ext cx="1016800" cy="903325"/>
          </a:xfrm>
          <a:custGeom>
            <a:avLst/>
            <a:gdLst/>
            <a:ahLst/>
            <a:cxnLst/>
            <a:rect l="l" t="t" r="r" b="b"/>
            <a:pathLst>
              <a:path w="40672" h="36133" extrusionOk="0">
                <a:moveTo>
                  <a:pt x="4096" y="0"/>
                </a:moveTo>
                <a:cubicBezTo>
                  <a:pt x="3858" y="1500"/>
                  <a:pt x="3167" y="2953"/>
                  <a:pt x="2608" y="4370"/>
                </a:cubicBezTo>
                <a:cubicBezTo>
                  <a:pt x="0" y="10930"/>
                  <a:pt x="72" y="19002"/>
                  <a:pt x="4537" y="24479"/>
                </a:cubicBezTo>
                <a:cubicBezTo>
                  <a:pt x="6477" y="26860"/>
                  <a:pt x="9085" y="28599"/>
                  <a:pt x="11752" y="30099"/>
                </a:cubicBezTo>
                <a:cubicBezTo>
                  <a:pt x="18119" y="33672"/>
                  <a:pt x="25411" y="36132"/>
                  <a:pt x="32622" y="36132"/>
                </a:cubicBezTo>
                <a:cubicBezTo>
                  <a:pt x="35335" y="36132"/>
                  <a:pt x="38036" y="35784"/>
                  <a:pt x="40672" y="35016"/>
                </a:cubicBezTo>
                <a:lnTo>
                  <a:pt x="4067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8"/>
          <p:cNvSpPr/>
          <p:nvPr/>
        </p:nvSpPr>
        <p:spPr>
          <a:xfrm rot="10800000" flipH="1">
            <a:off x="158864" y="3942990"/>
            <a:ext cx="849685" cy="760260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8"/>
          <p:cNvSpPr/>
          <p:nvPr/>
        </p:nvSpPr>
        <p:spPr>
          <a:xfrm rot="10800000" flipH="1">
            <a:off x="7869801" y="253390"/>
            <a:ext cx="865891" cy="774760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9"/>
          <p:cNvSpPr/>
          <p:nvPr/>
        </p:nvSpPr>
        <p:spPr>
          <a:xfrm>
            <a:off x="8141784" y="-7292"/>
            <a:ext cx="1016800" cy="903325"/>
          </a:xfrm>
          <a:custGeom>
            <a:avLst/>
            <a:gdLst/>
            <a:ahLst/>
            <a:cxnLst/>
            <a:rect l="l" t="t" r="r" b="b"/>
            <a:pathLst>
              <a:path w="40672" h="36133" extrusionOk="0">
                <a:moveTo>
                  <a:pt x="4096" y="0"/>
                </a:moveTo>
                <a:cubicBezTo>
                  <a:pt x="3858" y="1500"/>
                  <a:pt x="3167" y="2953"/>
                  <a:pt x="2608" y="4370"/>
                </a:cubicBezTo>
                <a:cubicBezTo>
                  <a:pt x="0" y="10930"/>
                  <a:pt x="72" y="19002"/>
                  <a:pt x="4537" y="24479"/>
                </a:cubicBezTo>
                <a:cubicBezTo>
                  <a:pt x="6477" y="26860"/>
                  <a:pt x="9085" y="28599"/>
                  <a:pt x="11752" y="30099"/>
                </a:cubicBezTo>
                <a:cubicBezTo>
                  <a:pt x="18119" y="33672"/>
                  <a:pt x="25411" y="36132"/>
                  <a:pt x="32622" y="36132"/>
                </a:cubicBezTo>
                <a:cubicBezTo>
                  <a:pt x="35335" y="36132"/>
                  <a:pt x="38036" y="35784"/>
                  <a:pt x="40672" y="35016"/>
                </a:cubicBezTo>
                <a:lnTo>
                  <a:pt x="4067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9"/>
          <p:cNvSpPr/>
          <p:nvPr/>
        </p:nvSpPr>
        <p:spPr>
          <a:xfrm rot="10800000" flipH="1">
            <a:off x="8660925" y="532302"/>
            <a:ext cx="260794" cy="233347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9"/>
          <p:cNvSpPr/>
          <p:nvPr/>
        </p:nvSpPr>
        <p:spPr>
          <a:xfrm flipH="1">
            <a:off x="1" y="-7292"/>
            <a:ext cx="1016800" cy="903325"/>
          </a:xfrm>
          <a:custGeom>
            <a:avLst/>
            <a:gdLst/>
            <a:ahLst/>
            <a:cxnLst/>
            <a:rect l="l" t="t" r="r" b="b"/>
            <a:pathLst>
              <a:path w="40672" h="36133" extrusionOk="0">
                <a:moveTo>
                  <a:pt x="4096" y="0"/>
                </a:moveTo>
                <a:cubicBezTo>
                  <a:pt x="3858" y="1500"/>
                  <a:pt x="3167" y="2953"/>
                  <a:pt x="2608" y="4370"/>
                </a:cubicBezTo>
                <a:cubicBezTo>
                  <a:pt x="0" y="10930"/>
                  <a:pt x="72" y="19002"/>
                  <a:pt x="4537" y="24479"/>
                </a:cubicBezTo>
                <a:cubicBezTo>
                  <a:pt x="6477" y="26860"/>
                  <a:pt x="9085" y="28599"/>
                  <a:pt x="11752" y="30099"/>
                </a:cubicBezTo>
                <a:cubicBezTo>
                  <a:pt x="18119" y="33672"/>
                  <a:pt x="25411" y="36132"/>
                  <a:pt x="32622" y="36132"/>
                </a:cubicBezTo>
                <a:cubicBezTo>
                  <a:pt x="35335" y="36132"/>
                  <a:pt x="38036" y="35784"/>
                  <a:pt x="40672" y="35016"/>
                </a:cubicBezTo>
                <a:lnTo>
                  <a:pt x="4067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9"/>
          <p:cNvSpPr/>
          <p:nvPr/>
        </p:nvSpPr>
        <p:spPr>
          <a:xfrm rot="10800000">
            <a:off x="379014" y="642621"/>
            <a:ext cx="258758" cy="231525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9"/>
          <p:cNvSpPr/>
          <p:nvPr/>
        </p:nvSpPr>
        <p:spPr>
          <a:xfrm rot="10800000">
            <a:off x="721897" y="461210"/>
            <a:ext cx="307729" cy="275262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9"/>
          <p:cNvSpPr/>
          <p:nvPr/>
        </p:nvSpPr>
        <p:spPr>
          <a:xfrm rot="10800000">
            <a:off x="8211147" y="620760"/>
            <a:ext cx="307729" cy="275262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9"/>
          <p:cNvSpPr/>
          <p:nvPr/>
        </p:nvSpPr>
        <p:spPr>
          <a:xfrm rot="10800000">
            <a:off x="1" y="4239783"/>
            <a:ext cx="1016800" cy="903325"/>
          </a:xfrm>
          <a:custGeom>
            <a:avLst/>
            <a:gdLst/>
            <a:ahLst/>
            <a:cxnLst/>
            <a:rect l="l" t="t" r="r" b="b"/>
            <a:pathLst>
              <a:path w="40672" h="36133" extrusionOk="0">
                <a:moveTo>
                  <a:pt x="4096" y="0"/>
                </a:moveTo>
                <a:cubicBezTo>
                  <a:pt x="3858" y="1500"/>
                  <a:pt x="3167" y="2953"/>
                  <a:pt x="2608" y="4370"/>
                </a:cubicBezTo>
                <a:cubicBezTo>
                  <a:pt x="0" y="10930"/>
                  <a:pt x="72" y="19002"/>
                  <a:pt x="4537" y="24479"/>
                </a:cubicBezTo>
                <a:cubicBezTo>
                  <a:pt x="6477" y="26860"/>
                  <a:pt x="9085" y="28599"/>
                  <a:pt x="11752" y="30099"/>
                </a:cubicBezTo>
                <a:cubicBezTo>
                  <a:pt x="18119" y="33672"/>
                  <a:pt x="25411" y="36132"/>
                  <a:pt x="32622" y="36132"/>
                </a:cubicBezTo>
                <a:cubicBezTo>
                  <a:pt x="35335" y="36132"/>
                  <a:pt x="38036" y="35784"/>
                  <a:pt x="40672" y="35016"/>
                </a:cubicBezTo>
                <a:lnTo>
                  <a:pt x="4067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9"/>
          <p:cNvSpPr/>
          <p:nvPr/>
        </p:nvSpPr>
        <p:spPr>
          <a:xfrm rot="10800000" flipH="1">
            <a:off x="450625" y="4229974"/>
            <a:ext cx="234759" cy="210052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9"/>
          <p:cNvSpPr/>
          <p:nvPr/>
        </p:nvSpPr>
        <p:spPr>
          <a:xfrm rot="10800000" flipH="1">
            <a:off x="8127200" y="4243213"/>
            <a:ext cx="1016800" cy="903325"/>
          </a:xfrm>
          <a:custGeom>
            <a:avLst/>
            <a:gdLst/>
            <a:ahLst/>
            <a:cxnLst/>
            <a:rect l="l" t="t" r="r" b="b"/>
            <a:pathLst>
              <a:path w="40672" h="36133" extrusionOk="0">
                <a:moveTo>
                  <a:pt x="4096" y="0"/>
                </a:moveTo>
                <a:cubicBezTo>
                  <a:pt x="3858" y="1500"/>
                  <a:pt x="3167" y="2953"/>
                  <a:pt x="2608" y="4370"/>
                </a:cubicBezTo>
                <a:cubicBezTo>
                  <a:pt x="0" y="10930"/>
                  <a:pt x="72" y="19002"/>
                  <a:pt x="4537" y="24479"/>
                </a:cubicBezTo>
                <a:cubicBezTo>
                  <a:pt x="6477" y="26860"/>
                  <a:pt x="9085" y="28599"/>
                  <a:pt x="11752" y="30099"/>
                </a:cubicBezTo>
                <a:cubicBezTo>
                  <a:pt x="18119" y="33672"/>
                  <a:pt x="25411" y="36132"/>
                  <a:pt x="32622" y="36132"/>
                </a:cubicBezTo>
                <a:cubicBezTo>
                  <a:pt x="35335" y="36132"/>
                  <a:pt x="38036" y="35784"/>
                  <a:pt x="40672" y="35016"/>
                </a:cubicBezTo>
                <a:lnTo>
                  <a:pt x="4067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9"/>
          <p:cNvSpPr/>
          <p:nvPr/>
        </p:nvSpPr>
        <p:spPr>
          <a:xfrm rot="10800000" flipH="1">
            <a:off x="8127198" y="4323608"/>
            <a:ext cx="384417" cy="344038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9"/>
          <p:cNvSpPr/>
          <p:nvPr/>
        </p:nvSpPr>
        <p:spPr>
          <a:xfrm rot="10800000">
            <a:off x="8693866" y="4493334"/>
            <a:ext cx="194910" cy="174317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9"/>
          <p:cNvSpPr/>
          <p:nvPr/>
        </p:nvSpPr>
        <p:spPr>
          <a:xfrm rot="10800000" flipH="1">
            <a:off x="8565800" y="832165"/>
            <a:ext cx="260794" cy="233347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9"/>
          <p:cNvSpPr/>
          <p:nvPr/>
        </p:nvSpPr>
        <p:spPr>
          <a:xfrm rot="10800000" flipH="1">
            <a:off x="353249" y="4622561"/>
            <a:ext cx="310297" cy="277639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719994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-14584" y="-12659"/>
            <a:ext cx="1761275" cy="1515075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"/>
          <p:cNvSpPr/>
          <p:nvPr/>
        </p:nvSpPr>
        <p:spPr>
          <a:xfrm>
            <a:off x="2229200" y="4738475"/>
            <a:ext cx="3757050" cy="405017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8466525" y="2554450"/>
            <a:ext cx="677475" cy="2589050"/>
          </a:xfrm>
          <a:custGeom>
            <a:avLst/>
            <a:gdLst/>
            <a:ahLst/>
            <a:cxnLst/>
            <a:rect l="l" t="t" r="r" b="b"/>
            <a:pathLst>
              <a:path w="27099" h="103562" extrusionOk="0">
                <a:moveTo>
                  <a:pt x="27099" y="1"/>
                </a:moveTo>
                <a:cubicBezTo>
                  <a:pt x="21753" y="1775"/>
                  <a:pt x="18860" y="7811"/>
                  <a:pt x="18669" y="13443"/>
                </a:cubicBezTo>
                <a:cubicBezTo>
                  <a:pt x="18479" y="19074"/>
                  <a:pt x="20336" y="24539"/>
                  <a:pt x="21551" y="30040"/>
                </a:cubicBezTo>
                <a:cubicBezTo>
                  <a:pt x="22765" y="35541"/>
                  <a:pt x="23277" y="41601"/>
                  <a:pt x="20586" y="46542"/>
                </a:cubicBezTo>
                <a:cubicBezTo>
                  <a:pt x="19003" y="49471"/>
                  <a:pt x="16431" y="51757"/>
                  <a:pt x="14740" y="54626"/>
                </a:cubicBezTo>
                <a:cubicBezTo>
                  <a:pt x="12526" y="58377"/>
                  <a:pt x="11978" y="63068"/>
                  <a:pt x="13276" y="67223"/>
                </a:cubicBezTo>
                <a:cubicBezTo>
                  <a:pt x="14312" y="70581"/>
                  <a:pt x="16514" y="73843"/>
                  <a:pt x="15860" y="77296"/>
                </a:cubicBezTo>
                <a:cubicBezTo>
                  <a:pt x="15062" y="81558"/>
                  <a:pt x="10490" y="83749"/>
                  <a:pt x="7227" y="86595"/>
                </a:cubicBezTo>
                <a:cubicBezTo>
                  <a:pt x="2465" y="90714"/>
                  <a:pt x="0" y="97334"/>
                  <a:pt x="893" y="103561"/>
                </a:cubicBezTo>
                <a:lnTo>
                  <a:pt x="27099" y="103561"/>
                </a:lnTo>
                <a:lnTo>
                  <a:pt x="270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 rot="10800000">
            <a:off x="7397325" y="8650"/>
            <a:ext cx="1746675" cy="1445450"/>
            <a:chOff x="763475" y="1235400"/>
            <a:chExt cx="1746675" cy="1445450"/>
          </a:xfrm>
        </p:grpSpPr>
        <p:sp>
          <p:nvSpPr>
            <p:cNvPr id="117" name="Google Shape;117;p4"/>
            <p:cNvSpPr/>
            <p:nvPr/>
          </p:nvSpPr>
          <p:spPr>
            <a:xfrm>
              <a:off x="763475" y="1380350"/>
              <a:ext cx="1746675" cy="1183800"/>
            </a:xfrm>
            <a:custGeom>
              <a:avLst/>
              <a:gdLst/>
              <a:ahLst/>
              <a:cxnLst/>
              <a:rect l="l" t="t" r="r" b="b"/>
              <a:pathLst>
                <a:path w="69867" h="47352" fill="none" extrusionOk="0">
                  <a:moveTo>
                    <a:pt x="1" y="47352"/>
                  </a:moveTo>
                  <a:cubicBezTo>
                    <a:pt x="9299" y="39553"/>
                    <a:pt x="18205" y="31005"/>
                    <a:pt x="26944" y="22599"/>
                  </a:cubicBezTo>
                  <a:cubicBezTo>
                    <a:pt x="29159" y="20468"/>
                    <a:pt x="31374" y="18336"/>
                    <a:pt x="33421" y="16039"/>
                  </a:cubicBezTo>
                  <a:cubicBezTo>
                    <a:pt x="35112" y="14145"/>
                    <a:pt x="36684" y="12133"/>
                    <a:pt x="38493" y="10359"/>
                  </a:cubicBezTo>
                  <a:cubicBezTo>
                    <a:pt x="46566" y="2465"/>
                    <a:pt x="58591" y="1"/>
                    <a:pt x="69866" y="382"/>
                  </a:cubicBezTo>
                  <a:lnTo>
                    <a:pt x="67378" y="5871"/>
                  </a:lnTo>
                  <a:cubicBezTo>
                    <a:pt x="66021" y="8859"/>
                    <a:pt x="64485" y="12050"/>
                    <a:pt x="61592" y="13586"/>
                  </a:cubicBezTo>
                  <a:cubicBezTo>
                    <a:pt x="59127" y="14896"/>
                    <a:pt x="56115" y="14753"/>
                    <a:pt x="53531" y="15812"/>
                  </a:cubicBezTo>
                  <a:cubicBezTo>
                    <a:pt x="51174" y="16789"/>
                    <a:pt x="49257" y="18729"/>
                    <a:pt x="46792" y="19337"/>
                  </a:cubicBezTo>
                  <a:cubicBezTo>
                    <a:pt x="44447" y="19920"/>
                    <a:pt x="42006" y="19206"/>
                    <a:pt x="39601" y="19003"/>
                  </a:cubicBezTo>
                  <a:cubicBezTo>
                    <a:pt x="35243" y="18634"/>
                    <a:pt x="30076" y="20170"/>
                    <a:pt x="26956" y="22587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291525" y="1235400"/>
              <a:ext cx="332500" cy="849825"/>
            </a:xfrm>
            <a:custGeom>
              <a:avLst/>
              <a:gdLst/>
              <a:ahLst/>
              <a:cxnLst/>
              <a:rect l="l" t="t" r="r" b="b"/>
              <a:pathLst>
                <a:path w="13300" h="33993" fill="none" extrusionOk="0">
                  <a:moveTo>
                    <a:pt x="1798" y="32266"/>
                  </a:moveTo>
                  <a:cubicBezTo>
                    <a:pt x="4572" y="29135"/>
                    <a:pt x="7418" y="26075"/>
                    <a:pt x="9561" y="22479"/>
                  </a:cubicBezTo>
                  <a:cubicBezTo>
                    <a:pt x="11704" y="18884"/>
                    <a:pt x="13216" y="14812"/>
                    <a:pt x="13276" y="10633"/>
                  </a:cubicBezTo>
                  <a:cubicBezTo>
                    <a:pt x="13300" y="8823"/>
                    <a:pt x="13038" y="6978"/>
                    <a:pt x="12157" y="5394"/>
                  </a:cubicBezTo>
                  <a:cubicBezTo>
                    <a:pt x="11109" y="3489"/>
                    <a:pt x="9228" y="2060"/>
                    <a:pt x="8537" y="1"/>
                  </a:cubicBezTo>
                  <a:cubicBezTo>
                    <a:pt x="7084" y="5906"/>
                    <a:pt x="5382" y="11740"/>
                    <a:pt x="3429" y="17491"/>
                  </a:cubicBezTo>
                  <a:cubicBezTo>
                    <a:pt x="2715" y="19634"/>
                    <a:pt x="1953" y="21789"/>
                    <a:pt x="1715" y="24039"/>
                  </a:cubicBezTo>
                  <a:cubicBezTo>
                    <a:pt x="1596" y="25230"/>
                    <a:pt x="1631" y="26432"/>
                    <a:pt x="1524" y="27623"/>
                  </a:cubicBezTo>
                  <a:cubicBezTo>
                    <a:pt x="1322" y="29826"/>
                    <a:pt x="655" y="31873"/>
                    <a:pt x="0" y="33993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062325" y="1386025"/>
              <a:ext cx="233675" cy="819175"/>
            </a:xfrm>
            <a:custGeom>
              <a:avLst/>
              <a:gdLst/>
              <a:ahLst/>
              <a:cxnLst/>
              <a:rect l="l" t="t" r="r" b="b"/>
              <a:pathLst>
                <a:path w="9347" h="32767" fill="none" extrusionOk="0">
                  <a:moveTo>
                    <a:pt x="8359" y="22265"/>
                  </a:moveTo>
                  <a:cubicBezTo>
                    <a:pt x="9037" y="18895"/>
                    <a:pt x="9347" y="15407"/>
                    <a:pt x="8668" y="12037"/>
                  </a:cubicBezTo>
                  <a:cubicBezTo>
                    <a:pt x="7799" y="7775"/>
                    <a:pt x="5394" y="4001"/>
                    <a:pt x="3025" y="333"/>
                  </a:cubicBezTo>
                  <a:cubicBezTo>
                    <a:pt x="2929" y="179"/>
                    <a:pt x="2751" y="0"/>
                    <a:pt x="2584" y="83"/>
                  </a:cubicBezTo>
                  <a:cubicBezTo>
                    <a:pt x="2513" y="131"/>
                    <a:pt x="2465" y="214"/>
                    <a:pt x="2429" y="286"/>
                  </a:cubicBezTo>
                  <a:cubicBezTo>
                    <a:pt x="393" y="5072"/>
                    <a:pt x="0" y="10775"/>
                    <a:pt x="2417" y="15371"/>
                  </a:cubicBezTo>
                  <a:cubicBezTo>
                    <a:pt x="3060" y="16585"/>
                    <a:pt x="3882" y="17728"/>
                    <a:pt x="4263" y="19038"/>
                  </a:cubicBezTo>
                  <a:cubicBezTo>
                    <a:pt x="4775" y="20848"/>
                    <a:pt x="4394" y="22765"/>
                    <a:pt x="4049" y="24598"/>
                  </a:cubicBezTo>
                  <a:cubicBezTo>
                    <a:pt x="3584" y="27051"/>
                    <a:pt x="2882" y="30420"/>
                    <a:pt x="4072" y="32766"/>
                  </a:cubicBezTo>
                  <a:cubicBezTo>
                    <a:pt x="4775" y="32242"/>
                    <a:pt x="6311" y="29051"/>
                    <a:pt x="6763" y="27896"/>
                  </a:cubicBezTo>
                  <a:cubicBezTo>
                    <a:pt x="7454" y="26075"/>
                    <a:pt x="7966" y="24182"/>
                    <a:pt x="8347" y="2226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17650" y="1647650"/>
              <a:ext cx="250350" cy="842400"/>
            </a:xfrm>
            <a:custGeom>
              <a:avLst/>
              <a:gdLst/>
              <a:ahLst/>
              <a:cxnLst/>
              <a:rect l="l" t="t" r="r" b="b"/>
              <a:pathLst>
                <a:path w="10014" h="33696" fill="none" extrusionOk="0">
                  <a:moveTo>
                    <a:pt x="4453" y="30945"/>
                  </a:moveTo>
                  <a:cubicBezTo>
                    <a:pt x="6108" y="28611"/>
                    <a:pt x="8240" y="25956"/>
                    <a:pt x="8549" y="23123"/>
                  </a:cubicBezTo>
                  <a:cubicBezTo>
                    <a:pt x="8763" y="21206"/>
                    <a:pt x="8406" y="19253"/>
                    <a:pt x="8799" y="17372"/>
                  </a:cubicBezTo>
                  <a:cubicBezTo>
                    <a:pt x="8990" y="16443"/>
                    <a:pt x="9347" y="15574"/>
                    <a:pt x="9537" y="14657"/>
                  </a:cubicBezTo>
                  <a:cubicBezTo>
                    <a:pt x="10014" y="12359"/>
                    <a:pt x="9359" y="9942"/>
                    <a:pt x="8204" y="7894"/>
                  </a:cubicBezTo>
                  <a:cubicBezTo>
                    <a:pt x="7037" y="5847"/>
                    <a:pt x="5418" y="4120"/>
                    <a:pt x="3810" y="2406"/>
                  </a:cubicBezTo>
                  <a:cubicBezTo>
                    <a:pt x="3048" y="1608"/>
                    <a:pt x="2298" y="810"/>
                    <a:pt x="1536" y="1"/>
                  </a:cubicBezTo>
                  <a:cubicBezTo>
                    <a:pt x="2072" y="2227"/>
                    <a:pt x="2417" y="4525"/>
                    <a:pt x="2179" y="6799"/>
                  </a:cubicBezTo>
                  <a:cubicBezTo>
                    <a:pt x="1953" y="8883"/>
                    <a:pt x="1251" y="10883"/>
                    <a:pt x="762" y="12931"/>
                  </a:cubicBezTo>
                  <a:cubicBezTo>
                    <a:pt x="274" y="14967"/>
                    <a:pt x="0" y="17134"/>
                    <a:pt x="632" y="19134"/>
                  </a:cubicBezTo>
                  <a:cubicBezTo>
                    <a:pt x="1084" y="20539"/>
                    <a:pt x="1965" y="21789"/>
                    <a:pt x="2310" y="23230"/>
                  </a:cubicBezTo>
                  <a:cubicBezTo>
                    <a:pt x="3132" y="26671"/>
                    <a:pt x="727" y="30231"/>
                    <a:pt x="1417" y="33695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1171275" y="1983100"/>
              <a:ext cx="879300" cy="363775"/>
            </a:xfrm>
            <a:custGeom>
              <a:avLst/>
              <a:gdLst/>
              <a:ahLst/>
              <a:cxnLst/>
              <a:rect l="l" t="t" r="r" b="b"/>
              <a:pathLst>
                <a:path w="35172" h="14551" fill="none" extrusionOk="0">
                  <a:moveTo>
                    <a:pt x="4691" y="4192"/>
                  </a:moveTo>
                  <a:cubicBezTo>
                    <a:pt x="5537" y="4049"/>
                    <a:pt x="6251" y="3966"/>
                    <a:pt x="6989" y="3525"/>
                  </a:cubicBezTo>
                  <a:cubicBezTo>
                    <a:pt x="11930" y="584"/>
                    <a:pt x="18217" y="1"/>
                    <a:pt x="23610" y="1989"/>
                  </a:cubicBezTo>
                  <a:cubicBezTo>
                    <a:pt x="27027" y="3239"/>
                    <a:pt x="30135" y="5466"/>
                    <a:pt x="33754" y="5835"/>
                  </a:cubicBezTo>
                  <a:cubicBezTo>
                    <a:pt x="34314" y="5883"/>
                    <a:pt x="35040" y="6026"/>
                    <a:pt x="35124" y="6585"/>
                  </a:cubicBezTo>
                  <a:cubicBezTo>
                    <a:pt x="35171" y="6883"/>
                    <a:pt x="35004" y="7157"/>
                    <a:pt x="34826" y="7395"/>
                  </a:cubicBezTo>
                  <a:cubicBezTo>
                    <a:pt x="34064" y="8490"/>
                    <a:pt x="33135" y="9455"/>
                    <a:pt x="32195" y="10395"/>
                  </a:cubicBezTo>
                  <a:cubicBezTo>
                    <a:pt x="31087" y="11479"/>
                    <a:pt x="29932" y="12538"/>
                    <a:pt x="28587" y="13312"/>
                  </a:cubicBezTo>
                  <a:cubicBezTo>
                    <a:pt x="27254" y="14086"/>
                    <a:pt x="25694" y="14550"/>
                    <a:pt x="24158" y="14396"/>
                  </a:cubicBezTo>
                  <a:cubicBezTo>
                    <a:pt x="21372" y="14110"/>
                    <a:pt x="19145" y="11860"/>
                    <a:pt x="16395" y="11371"/>
                  </a:cubicBezTo>
                  <a:cubicBezTo>
                    <a:pt x="14502" y="11038"/>
                    <a:pt x="12573" y="11586"/>
                    <a:pt x="10692" y="12002"/>
                  </a:cubicBezTo>
                  <a:cubicBezTo>
                    <a:pt x="8811" y="12431"/>
                    <a:pt x="6775" y="12717"/>
                    <a:pt x="5013" y="11919"/>
                  </a:cubicBezTo>
                  <a:cubicBezTo>
                    <a:pt x="3405" y="11181"/>
                    <a:pt x="2322" y="9645"/>
                    <a:pt x="893" y="8597"/>
                  </a:cubicBezTo>
                  <a:cubicBezTo>
                    <a:pt x="762" y="8490"/>
                    <a:pt x="607" y="8395"/>
                    <a:pt x="441" y="8419"/>
                  </a:cubicBezTo>
                  <a:cubicBezTo>
                    <a:pt x="274" y="8442"/>
                    <a:pt x="0" y="8514"/>
                    <a:pt x="107" y="8633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63475" y="2368575"/>
              <a:ext cx="904600" cy="312275"/>
            </a:xfrm>
            <a:custGeom>
              <a:avLst/>
              <a:gdLst/>
              <a:ahLst/>
              <a:cxnLst/>
              <a:rect l="l" t="t" r="r" b="b"/>
              <a:pathLst>
                <a:path w="36184" h="12491" fill="none" extrusionOk="0">
                  <a:moveTo>
                    <a:pt x="2144" y="6001"/>
                  </a:moveTo>
                  <a:cubicBezTo>
                    <a:pt x="6573" y="3299"/>
                    <a:pt x="11204" y="441"/>
                    <a:pt x="16384" y="155"/>
                  </a:cubicBezTo>
                  <a:cubicBezTo>
                    <a:pt x="19158" y="1"/>
                    <a:pt x="21920" y="572"/>
                    <a:pt x="24623" y="1227"/>
                  </a:cubicBezTo>
                  <a:cubicBezTo>
                    <a:pt x="28456" y="2179"/>
                    <a:pt x="32255" y="3334"/>
                    <a:pt x="36029" y="4513"/>
                  </a:cubicBezTo>
                  <a:cubicBezTo>
                    <a:pt x="36184" y="4906"/>
                    <a:pt x="35874" y="5335"/>
                    <a:pt x="35576" y="5644"/>
                  </a:cubicBezTo>
                  <a:cubicBezTo>
                    <a:pt x="31016" y="10311"/>
                    <a:pt x="23789" y="12490"/>
                    <a:pt x="17610" y="10383"/>
                  </a:cubicBezTo>
                  <a:cubicBezTo>
                    <a:pt x="16145" y="9895"/>
                    <a:pt x="14681" y="9156"/>
                    <a:pt x="13145" y="9299"/>
                  </a:cubicBezTo>
                  <a:cubicBezTo>
                    <a:pt x="11669" y="9430"/>
                    <a:pt x="10323" y="10347"/>
                    <a:pt x="8847" y="10335"/>
                  </a:cubicBezTo>
                  <a:cubicBezTo>
                    <a:pt x="8097" y="10323"/>
                    <a:pt x="7371" y="10085"/>
                    <a:pt x="6668" y="9835"/>
                  </a:cubicBezTo>
                  <a:cubicBezTo>
                    <a:pt x="4465" y="9073"/>
                    <a:pt x="2203" y="8585"/>
                    <a:pt x="1" y="7823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4"/>
          <p:cNvSpPr/>
          <p:nvPr/>
        </p:nvSpPr>
        <p:spPr>
          <a:xfrm>
            <a:off x="168487" y="4421199"/>
            <a:ext cx="220591" cy="197295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>
            <a:off x="334204" y="4112200"/>
            <a:ext cx="149182" cy="158239"/>
          </a:xfrm>
          <a:custGeom>
            <a:avLst/>
            <a:gdLst/>
            <a:ahLst/>
            <a:cxnLst/>
            <a:rect l="l" t="t" r="r" b="b"/>
            <a:pathLst>
              <a:path w="34493" h="36587" extrusionOk="0">
                <a:moveTo>
                  <a:pt x="17731" y="0"/>
                </a:moveTo>
                <a:cubicBezTo>
                  <a:pt x="14425" y="0"/>
                  <a:pt x="11132" y="1023"/>
                  <a:pt x="8549" y="3095"/>
                </a:cubicBezTo>
                <a:cubicBezTo>
                  <a:pt x="5418" y="5595"/>
                  <a:pt x="3501" y="9369"/>
                  <a:pt x="2501" y="13251"/>
                </a:cubicBezTo>
                <a:cubicBezTo>
                  <a:pt x="881" y="19585"/>
                  <a:pt x="0" y="28181"/>
                  <a:pt x="5668" y="32872"/>
                </a:cubicBezTo>
                <a:cubicBezTo>
                  <a:pt x="8204" y="34980"/>
                  <a:pt x="11502" y="35968"/>
                  <a:pt x="14776" y="36385"/>
                </a:cubicBezTo>
                <a:cubicBezTo>
                  <a:pt x="15765" y="36510"/>
                  <a:pt x="16769" y="36587"/>
                  <a:pt x="17770" y="36587"/>
                </a:cubicBezTo>
                <a:cubicBezTo>
                  <a:pt x="19626" y="36587"/>
                  <a:pt x="21468" y="36322"/>
                  <a:pt x="23170" y="35611"/>
                </a:cubicBezTo>
                <a:cubicBezTo>
                  <a:pt x="25063" y="34813"/>
                  <a:pt x="26694" y="33503"/>
                  <a:pt x="28111" y="32015"/>
                </a:cubicBezTo>
                <a:cubicBezTo>
                  <a:pt x="32135" y="27776"/>
                  <a:pt x="34493" y="21883"/>
                  <a:pt x="34052" y="16049"/>
                </a:cubicBezTo>
                <a:cubicBezTo>
                  <a:pt x="33612" y="10215"/>
                  <a:pt x="30230" y="4583"/>
                  <a:pt x="25075" y="1809"/>
                </a:cubicBezTo>
                <a:cubicBezTo>
                  <a:pt x="22832" y="607"/>
                  <a:pt x="20278" y="0"/>
                  <a:pt x="177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437788" y="4618503"/>
            <a:ext cx="347033" cy="318792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218501" y="278225"/>
            <a:ext cx="939480" cy="840604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subTitle" idx="1"/>
          </p:nvPr>
        </p:nvSpPr>
        <p:spPr>
          <a:xfrm>
            <a:off x="736475" y="1319825"/>
            <a:ext cx="77040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/>
          <p:nvPr/>
        </p:nvSpPr>
        <p:spPr>
          <a:xfrm>
            <a:off x="38351" y="4198200"/>
            <a:ext cx="939480" cy="840604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"/>
          <p:cNvSpPr/>
          <p:nvPr/>
        </p:nvSpPr>
        <p:spPr>
          <a:xfrm>
            <a:off x="7598250" y="0"/>
            <a:ext cx="1545750" cy="1658550"/>
          </a:xfrm>
          <a:custGeom>
            <a:avLst/>
            <a:gdLst/>
            <a:ahLst/>
            <a:cxnLst/>
            <a:rect l="l" t="t" r="r" b="b"/>
            <a:pathLst>
              <a:path w="61830" h="66342" extrusionOk="0">
                <a:moveTo>
                  <a:pt x="1" y="0"/>
                </a:moveTo>
                <a:lnTo>
                  <a:pt x="1" y="2417"/>
                </a:lnTo>
                <a:cubicBezTo>
                  <a:pt x="382" y="7227"/>
                  <a:pt x="822" y="12204"/>
                  <a:pt x="3073" y="16478"/>
                </a:cubicBezTo>
                <a:cubicBezTo>
                  <a:pt x="5152" y="20428"/>
                  <a:pt x="9213" y="23665"/>
                  <a:pt x="13603" y="23665"/>
                </a:cubicBezTo>
                <a:cubicBezTo>
                  <a:pt x="13965" y="23665"/>
                  <a:pt x="14328" y="23643"/>
                  <a:pt x="14693" y="23598"/>
                </a:cubicBezTo>
                <a:cubicBezTo>
                  <a:pt x="19122" y="23050"/>
                  <a:pt x="22420" y="19419"/>
                  <a:pt x="25849" y="16573"/>
                </a:cubicBezTo>
                <a:cubicBezTo>
                  <a:pt x="28261" y="14579"/>
                  <a:pt x="31449" y="12878"/>
                  <a:pt x="34428" y="12878"/>
                </a:cubicBezTo>
                <a:cubicBezTo>
                  <a:pt x="35701" y="12878"/>
                  <a:pt x="36934" y="13188"/>
                  <a:pt x="38053" y="13918"/>
                </a:cubicBezTo>
                <a:cubicBezTo>
                  <a:pt x="41625" y="16252"/>
                  <a:pt x="41792" y="21360"/>
                  <a:pt x="41280" y="25586"/>
                </a:cubicBezTo>
                <a:cubicBezTo>
                  <a:pt x="40768" y="29825"/>
                  <a:pt x="40161" y="34671"/>
                  <a:pt x="42994" y="37850"/>
                </a:cubicBezTo>
                <a:cubicBezTo>
                  <a:pt x="45340" y="40469"/>
                  <a:pt x="49448" y="41148"/>
                  <a:pt x="51412" y="44053"/>
                </a:cubicBezTo>
                <a:cubicBezTo>
                  <a:pt x="53305" y="46851"/>
                  <a:pt x="52507" y="50590"/>
                  <a:pt x="52793" y="53959"/>
                </a:cubicBezTo>
                <a:cubicBezTo>
                  <a:pt x="53234" y="59317"/>
                  <a:pt x="56865" y="64282"/>
                  <a:pt x="61830" y="66341"/>
                </a:cubicBezTo>
                <a:lnTo>
                  <a:pt x="61830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"/>
          <p:cNvSpPr/>
          <p:nvPr/>
        </p:nvSpPr>
        <p:spPr>
          <a:xfrm>
            <a:off x="-2357" y="4649188"/>
            <a:ext cx="3757050" cy="500825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-63762" y="65266"/>
            <a:ext cx="1794916" cy="1145428"/>
            <a:chOff x="4946725" y="3223150"/>
            <a:chExt cx="2101775" cy="1341250"/>
          </a:xfrm>
        </p:grpSpPr>
        <p:sp>
          <p:nvSpPr>
            <p:cNvPr id="133" name="Google Shape;133;p5"/>
            <p:cNvSpPr/>
            <p:nvPr/>
          </p:nvSpPr>
          <p:spPr>
            <a:xfrm>
              <a:off x="6649025" y="3491925"/>
              <a:ext cx="141725" cy="336375"/>
            </a:xfrm>
            <a:custGeom>
              <a:avLst/>
              <a:gdLst/>
              <a:ahLst/>
              <a:cxnLst/>
              <a:rect l="l" t="t" r="r" b="b"/>
              <a:pathLst>
                <a:path w="5669" h="13455" fill="none" extrusionOk="0">
                  <a:moveTo>
                    <a:pt x="3608" y="155"/>
                  </a:moveTo>
                  <a:cubicBezTo>
                    <a:pt x="3216" y="775"/>
                    <a:pt x="2513" y="1572"/>
                    <a:pt x="2334" y="1906"/>
                  </a:cubicBezTo>
                  <a:cubicBezTo>
                    <a:pt x="1751" y="2965"/>
                    <a:pt x="1334" y="4049"/>
                    <a:pt x="1049" y="5227"/>
                  </a:cubicBezTo>
                  <a:cubicBezTo>
                    <a:pt x="453" y="7799"/>
                    <a:pt x="310" y="10502"/>
                    <a:pt x="25" y="13121"/>
                  </a:cubicBezTo>
                  <a:cubicBezTo>
                    <a:pt x="1" y="13300"/>
                    <a:pt x="239" y="13455"/>
                    <a:pt x="382" y="13312"/>
                  </a:cubicBezTo>
                  <a:cubicBezTo>
                    <a:pt x="3954" y="9871"/>
                    <a:pt x="5668" y="4870"/>
                    <a:pt x="4775" y="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6558850" y="3261850"/>
              <a:ext cx="198250" cy="196175"/>
            </a:xfrm>
            <a:custGeom>
              <a:avLst/>
              <a:gdLst/>
              <a:ahLst/>
              <a:cxnLst/>
              <a:rect l="l" t="t" r="r" b="b"/>
              <a:pathLst>
                <a:path w="7930" h="7847" fill="none" extrusionOk="0">
                  <a:moveTo>
                    <a:pt x="7930" y="7727"/>
                  </a:moveTo>
                  <a:cubicBezTo>
                    <a:pt x="7132" y="3893"/>
                    <a:pt x="4108" y="905"/>
                    <a:pt x="286" y="36"/>
                  </a:cubicBezTo>
                  <a:cubicBezTo>
                    <a:pt x="119" y="0"/>
                    <a:pt x="0" y="203"/>
                    <a:pt x="60" y="345"/>
                  </a:cubicBezTo>
                  <a:cubicBezTo>
                    <a:pt x="846" y="2215"/>
                    <a:pt x="1929" y="3917"/>
                    <a:pt x="3346" y="5382"/>
                  </a:cubicBezTo>
                  <a:cubicBezTo>
                    <a:pt x="4001" y="6048"/>
                    <a:pt x="4715" y="6656"/>
                    <a:pt x="5477" y="7191"/>
                  </a:cubicBezTo>
                  <a:cubicBezTo>
                    <a:pt x="5703" y="7346"/>
                    <a:pt x="6203" y="7584"/>
                    <a:pt x="6644" y="784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6483825" y="3511575"/>
              <a:ext cx="154525" cy="415550"/>
            </a:xfrm>
            <a:custGeom>
              <a:avLst/>
              <a:gdLst/>
              <a:ahLst/>
              <a:cxnLst/>
              <a:rect l="l" t="t" r="r" b="b"/>
              <a:pathLst>
                <a:path w="6181" h="16622" fill="none" extrusionOk="0">
                  <a:moveTo>
                    <a:pt x="3144" y="239"/>
                  </a:moveTo>
                  <a:cubicBezTo>
                    <a:pt x="2192" y="2310"/>
                    <a:pt x="1453" y="4168"/>
                    <a:pt x="1180" y="6466"/>
                  </a:cubicBezTo>
                  <a:cubicBezTo>
                    <a:pt x="799" y="9728"/>
                    <a:pt x="953" y="13002"/>
                    <a:pt x="72" y="16193"/>
                  </a:cubicBezTo>
                  <a:cubicBezTo>
                    <a:pt x="1" y="16443"/>
                    <a:pt x="287" y="16622"/>
                    <a:pt x="477" y="16419"/>
                  </a:cubicBezTo>
                  <a:cubicBezTo>
                    <a:pt x="4525" y="12014"/>
                    <a:pt x="6180" y="5787"/>
                    <a:pt x="4740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6359425" y="3254400"/>
              <a:ext cx="239625" cy="227125"/>
            </a:xfrm>
            <a:custGeom>
              <a:avLst/>
              <a:gdLst/>
              <a:ahLst/>
              <a:cxnLst/>
              <a:rect l="l" t="t" r="r" b="b"/>
              <a:pathLst>
                <a:path w="9585" h="9085" fill="none" extrusionOk="0">
                  <a:moveTo>
                    <a:pt x="9585" y="8823"/>
                  </a:moveTo>
                  <a:cubicBezTo>
                    <a:pt x="8751" y="4191"/>
                    <a:pt x="4274" y="1905"/>
                    <a:pt x="369" y="96"/>
                  </a:cubicBezTo>
                  <a:cubicBezTo>
                    <a:pt x="191" y="0"/>
                    <a:pt x="0" y="215"/>
                    <a:pt x="71" y="393"/>
                  </a:cubicBezTo>
                  <a:cubicBezTo>
                    <a:pt x="1107" y="2632"/>
                    <a:pt x="2488" y="4668"/>
                    <a:pt x="4227" y="6418"/>
                  </a:cubicBezTo>
                  <a:cubicBezTo>
                    <a:pt x="4977" y="7168"/>
                    <a:pt x="5786" y="7870"/>
                    <a:pt x="6644" y="8490"/>
                  </a:cubicBezTo>
                  <a:cubicBezTo>
                    <a:pt x="6941" y="8704"/>
                    <a:pt x="7275" y="8883"/>
                    <a:pt x="7584" y="908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6333525" y="3541350"/>
              <a:ext cx="131875" cy="490550"/>
            </a:xfrm>
            <a:custGeom>
              <a:avLst/>
              <a:gdLst/>
              <a:ahLst/>
              <a:cxnLst/>
              <a:rect l="l" t="t" r="r" b="b"/>
              <a:pathLst>
                <a:path w="5275" h="19622" fill="none" extrusionOk="0">
                  <a:moveTo>
                    <a:pt x="2882" y="298"/>
                  </a:moveTo>
                  <a:cubicBezTo>
                    <a:pt x="1608" y="2727"/>
                    <a:pt x="834" y="5370"/>
                    <a:pt x="691" y="8132"/>
                  </a:cubicBezTo>
                  <a:cubicBezTo>
                    <a:pt x="512" y="11859"/>
                    <a:pt x="1393" y="15621"/>
                    <a:pt x="72" y="19229"/>
                  </a:cubicBezTo>
                  <a:cubicBezTo>
                    <a:pt x="0" y="19407"/>
                    <a:pt x="238" y="19622"/>
                    <a:pt x="393" y="19467"/>
                  </a:cubicBezTo>
                  <a:cubicBezTo>
                    <a:pt x="2882" y="17097"/>
                    <a:pt x="4275" y="13966"/>
                    <a:pt x="4763" y="10597"/>
                  </a:cubicBezTo>
                  <a:cubicBezTo>
                    <a:pt x="5227" y="7370"/>
                    <a:pt x="5275" y="3119"/>
                    <a:pt x="3917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6143625" y="3223150"/>
              <a:ext cx="295000" cy="287850"/>
            </a:xfrm>
            <a:custGeom>
              <a:avLst/>
              <a:gdLst/>
              <a:ahLst/>
              <a:cxnLst/>
              <a:rect l="l" t="t" r="r" b="b"/>
              <a:pathLst>
                <a:path w="11800" h="11514" fill="none" extrusionOk="0">
                  <a:moveTo>
                    <a:pt x="11799" y="11168"/>
                  </a:moveTo>
                  <a:cubicBezTo>
                    <a:pt x="11597" y="8751"/>
                    <a:pt x="9549" y="6513"/>
                    <a:pt x="7941" y="4906"/>
                  </a:cubicBezTo>
                  <a:cubicBezTo>
                    <a:pt x="5786" y="2751"/>
                    <a:pt x="3191" y="1119"/>
                    <a:pt x="345" y="60"/>
                  </a:cubicBezTo>
                  <a:cubicBezTo>
                    <a:pt x="191" y="0"/>
                    <a:pt x="0" y="167"/>
                    <a:pt x="83" y="334"/>
                  </a:cubicBezTo>
                  <a:cubicBezTo>
                    <a:pt x="2465" y="4799"/>
                    <a:pt x="5810" y="8704"/>
                    <a:pt x="10013" y="11514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6198675" y="3577350"/>
              <a:ext cx="161050" cy="567350"/>
            </a:xfrm>
            <a:custGeom>
              <a:avLst/>
              <a:gdLst/>
              <a:ahLst/>
              <a:cxnLst/>
              <a:rect l="l" t="t" r="r" b="b"/>
              <a:pathLst>
                <a:path w="6442" h="22694" fill="none" extrusionOk="0">
                  <a:moveTo>
                    <a:pt x="1858" y="370"/>
                  </a:moveTo>
                  <a:cubicBezTo>
                    <a:pt x="1799" y="572"/>
                    <a:pt x="1715" y="810"/>
                    <a:pt x="1608" y="1108"/>
                  </a:cubicBezTo>
                  <a:cubicBezTo>
                    <a:pt x="1275" y="2060"/>
                    <a:pt x="965" y="3013"/>
                    <a:pt x="715" y="3989"/>
                  </a:cubicBezTo>
                  <a:cubicBezTo>
                    <a:pt x="251" y="5763"/>
                    <a:pt x="1" y="7561"/>
                    <a:pt x="13" y="9395"/>
                  </a:cubicBezTo>
                  <a:cubicBezTo>
                    <a:pt x="48" y="13729"/>
                    <a:pt x="1227" y="18003"/>
                    <a:pt x="239" y="22313"/>
                  </a:cubicBezTo>
                  <a:cubicBezTo>
                    <a:pt x="167" y="22575"/>
                    <a:pt x="560" y="22694"/>
                    <a:pt x="703" y="22503"/>
                  </a:cubicBezTo>
                  <a:cubicBezTo>
                    <a:pt x="5418" y="16026"/>
                    <a:pt x="6442" y="7323"/>
                    <a:pt x="3239" y="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810825" y="3257075"/>
              <a:ext cx="452175" cy="298275"/>
            </a:xfrm>
            <a:custGeom>
              <a:avLst/>
              <a:gdLst/>
              <a:ahLst/>
              <a:cxnLst/>
              <a:rect l="l" t="t" r="r" b="b"/>
              <a:pathLst>
                <a:path w="18087" h="11931" fill="none" extrusionOk="0">
                  <a:moveTo>
                    <a:pt x="18086" y="11562"/>
                  </a:moveTo>
                  <a:cubicBezTo>
                    <a:pt x="13574" y="5966"/>
                    <a:pt x="7418" y="1953"/>
                    <a:pt x="465" y="72"/>
                  </a:cubicBezTo>
                  <a:cubicBezTo>
                    <a:pt x="203" y="1"/>
                    <a:pt x="1" y="251"/>
                    <a:pt x="156" y="489"/>
                  </a:cubicBezTo>
                  <a:cubicBezTo>
                    <a:pt x="4001" y="6239"/>
                    <a:pt x="10562" y="8930"/>
                    <a:pt x="16515" y="1193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6048650" y="3619925"/>
              <a:ext cx="153325" cy="624200"/>
            </a:xfrm>
            <a:custGeom>
              <a:avLst/>
              <a:gdLst/>
              <a:ahLst/>
              <a:cxnLst/>
              <a:rect l="l" t="t" r="r" b="b"/>
              <a:pathLst>
                <a:path w="6133" h="24968" fill="none" extrusionOk="0">
                  <a:moveTo>
                    <a:pt x="1084" y="858"/>
                  </a:moveTo>
                  <a:cubicBezTo>
                    <a:pt x="1" y="3298"/>
                    <a:pt x="132" y="6168"/>
                    <a:pt x="561" y="8847"/>
                  </a:cubicBezTo>
                  <a:cubicBezTo>
                    <a:pt x="1001" y="11502"/>
                    <a:pt x="1537" y="14073"/>
                    <a:pt x="1453" y="16776"/>
                  </a:cubicBezTo>
                  <a:cubicBezTo>
                    <a:pt x="1370" y="19407"/>
                    <a:pt x="906" y="22003"/>
                    <a:pt x="453" y="24587"/>
                  </a:cubicBezTo>
                  <a:cubicBezTo>
                    <a:pt x="394" y="24920"/>
                    <a:pt x="846" y="24968"/>
                    <a:pt x="989" y="24718"/>
                  </a:cubicBezTo>
                  <a:cubicBezTo>
                    <a:pt x="5121" y="17193"/>
                    <a:pt x="6133" y="8180"/>
                    <a:pt x="3561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629275" y="3308275"/>
              <a:ext cx="499475" cy="284875"/>
            </a:xfrm>
            <a:custGeom>
              <a:avLst/>
              <a:gdLst/>
              <a:ahLst/>
              <a:cxnLst/>
              <a:rect l="l" t="t" r="r" b="b"/>
              <a:pathLst>
                <a:path w="19979" h="11395" fill="none" extrusionOk="0">
                  <a:moveTo>
                    <a:pt x="19979" y="11109"/>
                  </a:moveTo>
                  <a:cubicBezTo>
                    <a:pt x="19931" y="11061"/>
                    <a:pt x="19895" y="11026"/>
                    <a:pt x="19848" y="10978"/>
                  </a:cubicBezTo>
                  <a:cubicBezTo>
                    <a:pt x="19848" y="10966"/>
                    <a:pt x="19836" y="10954"/>
                    <a:pt x="19824" y="10954"/>
                  </a:cubicBezTo>
                  <a:cubicBezTo>
                    <a:pt x="14621" y="5477"/>
                    <a:pt x="7441" y="2691"/>
                    <a:pt x="500" y="96"/>
                  </a:cubicBezTo>
                  <a:cubicBezTo>
                    <a:pt x="274" y="0"/>
                    <a:pt x="0" y="298"/>
                    <a:pt x="191" y="501"/>
                  </a:cubicBezTo>
                  <a:cubicBezTo>
                    <a:pt x="5405" y="5823"/>
                    <a:pt x="11918" y="9645"/>
                    <a:pt x="19157" y="1139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752500" y="3750300"/>
              <a:ext cx="142900" cy="613475"/>
            </a:xfrm>
            <a:custGeom>
              <a:avLst/>
              <a:gdLst/>
              <a:ahLst/>
              <a:cxnLst/>
              <a:rect l="l" t="t" r="r" b="b"/>
              <a:pathLst>
                <a:path w="5716" h="24539" fill="none" extrusionOk="0">
                  <a:moveTo>
                    <a:pt x="1274" y="810"/>
                  </a:moveTo>
                  <a:cubicBezTo>
                    <a:pt x="0" y="3679"/>
                    <a:pt x="500" y="7549"/>
                    <a:pt x="655" y="10513"/>
                  </a:cubicBezTo>
                  <a:cubicBezTo>
                    <a:pt x="917" y="15145"/>
                    <a:pt x="1691" y="19729"/>
                    <a:pt x="2917" y="24217"/>
                  </a:cubicBezTo>
                  <a:cubicBezTo>
                    <a:pt x="2977" y="24432"/>
                    <a:pt x="3322" y="24539"/>
                    <a:pt x="3417" y="24265"/>
                  </a:cubicBezTo>
                  <a:cubicBezTo>
                    <a:pt x="4989" y="19776"/>
                    <a:pt x="5715" y="15050"/>
                    <a:pt x="5465" y="10287"/>
                  </a:cubicBezTo>
                  <a:cubicBezTo>
                    <a:pt x="5334" y="7751"/>
                    <a:pt x="4953" y="5227"/>
                    <a:pt x="4263" y="2774"/>
                  </a:cubicBezTo>
                  <a:cubicBezTo>
                    <a:pt x="3977" y="1739"/>
                    <a:pt x="3655" y="715"/>
                    <a:pt x="2917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5326250" y="3602950"/>
              <a:ext cx="493525" cy="139925"/>
            </a:xfrm>
            <a:custGeom>
              <a:avLst/>
              <a:gdLst/>
              <a:ahLst/>
              <a:cxnLst/>
              <a:rect l="l" t="t" r="r" b="b"/>
              <a:pathLst>
                <a:path w="19741" h="5597" fill="none" extrusionOk="0">
                  <a:moveTo>
                    <a:pt x="19741" y="4561"/>
                  </a:moveTo>
                  <a:cubicBezTo>
                    <a:pt x="19289" y="3965"/>
                    <a:pt x="18538" y="3442"/>
                    <a:pt x="18098" y="3108"/>
                  </a:cubicBezTo>
                  <a:cubicBezTo>
                    <a:pt x="16800" y="2156"/>
                    <a:pt x="15288" y="1548"/>
                    <a:pt x="13740" y="1132"/>
                  </a:cubicBezTo>
                  <a:cubicBezTo>
                    <a:pt x="9454" y="1"/>
                    <a:pt x="4811" y="167"/>
                    <a:pt x="417" y="239"/>
                  </a:cubicBezTo>
                  <a:cubicBezTo>
                    <a:pt x="215" y="239"/>
                    <a:pt x="0" y="536"/>
                    <a:pt x="250" y="679"/>
                  </a:cubicBezTo>
                  <a:cubicBezTo>
                    <a:pt x="5751" y="3799"/>
                    <a:pt x="12085" y="5597"/>
                    <a:pt x="18431" y="533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5915025" y="3674975"/>
              <a:ext cx="132775" cy="627500"/>
            </a:xfrm>
            <a:custGeom>
              <a:avLst/>
              <a:gdLst/>
              <a:ahLst/>
              <a:cxnLst/>
              <a:rect l="l" t="t" r="r" b="b"/>
              <a:pathLst>
                <a:path w="5311" h="25100" fill="none" extrusionOk="0">
                  <a:moveTo>
                    <a:pt x="1774" y="477"/>
                  </a:moveTo>
                  <a:cubicBezTo>
                    <a:pt x="441" y="3870"/>
                    <a:pt x="0" y="7478"/>
                    <a:pt x="488" y="11121"/>
                  </a:cubicBezTo>
                  <a:cubicBezTo>
                    <a:pt x="762" y="13193"/>
                    <a:pt x="1250" y="15253"/>
                    <a:pt x="1441" y="17348"/>
                  </a:cubicBezTo>
                  <a:cubicBezTo>
                    <a:pt x="1667" y="19825"/>
                    <a:pt x="1512" y="22301"/>
                    <a:pt x="1060" y="24742"/>
                  </a:cubicBezTo>
                  <a:cubicBezTo>
                    <a:pt x="1012" y="25016"/>
                    <a:pt x="1417" y="25099"/>
                    <a:pt x="1512" y="24849"/>
                  </a:cubicBezTo>
                  <a:cubicBezTo>
                    <a:pt x="4715" y="16979"/>
                    <a:pt x="5310" y="8169"/>
                    <a:pt x="2953" y="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5448575" y="3455625"/>
              <a:ext cx="537300" cy="202725"/>
            </a:xfrm>
            <a:custGeom>
              <a:avLst/>
              <a:gdLst/>
              <a:ahLst/>
              <a:cxnLst/>
              <a:rect l="l" t="t" r="r" b="b"/>
              <a:pathLst>
                <a:path w="21492" h="8109" fill="none" extrusionOk="0">
                  <a:moveTo>
                    <a:pt x="21492" y="7334"/>
                  </a:moveTo>
                  <a:cubicBezTo>
                    <a:pt x="21158" y="6251"/>
                    <a:pt x="20099" y="5477"/>
                    <a:pt x="19182" y="4810"/>
                  </a:cubicBezTo>
                  <a:cubicBezTo>
                    <a:pt x="17598" y="3631"/>
                    <a:pt x="15801" y="2750"/>
                    <a:pt x="13943" y="2084"/>
                  </a:cubicBezTo>
                  <a:cubicBezTo>
                    <a:pt x="9597" y="536"/>
                    <a:pt x="4954" y="274"/>
                    <a:pt x="394" y="12"/>
                  </a:cubicBezTo>
                  <a:cubicBezTo>
                    <a:pt x="168" y="0"/>
                    <a:pt x="1" y="310"/>
                    <a:pt x="215" y="453"/>
                  </a:cubicBezTo>
                  <a:cubicBezTo>
                    <a:pt x="6133" y="4191"/>
                    <a:pt x="12800" y="6989"/>
                    <a:pt x="19730" y="8108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564675" y="3828575"/>
              <a:ext cx="167900" cy="669150"/>
            </a:xfrm>
            <a:custGeom>
              <a:avLst/>
              <a:gdLst/>
              <a:ahLst/>
              <a:cxnLst/>
              <a:rect l="l" t="t" r="r" b="b"/>
              <a:pathLst>
                <a:path w="6716" h="26766" fill="none" extrusionOk="0">
                  <a:moveTo>
                    <a:pt x="3191" y="989"/>
                  </a:moveTo>
                  <a:cubicBezTo>
                    <a:pt x="0" y="8978"/>
                    <a:pt x="2894" y="17991"/>
                    <a:pt x="1739" y="26349"/>
                  </a:cubicBezTo>
                  <a:cubicBezTo>
                    <a:pt x="1715" y="26587"/>
                    <a:pt x="2072" y="26766"/>
                    <a:pt x="2203" y="26540"/>
                  </a:cubicBezTo>
                  <a:cubicBezTo>
                    <a:pt x="6715" y="18586"/>
                    <a:pt x="6489" y="8740"/>
                    <a:pt x="4763" y="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178325" y="3729450"/>
              <a:ext cx="501850" cy="142600"/>
            </a:xfrm>
            <a:custGeom>
              <a:avLst/>
              <a:gdLst/>
              <a:ahLst/>
              <a:cxnLst/>
              <a:rect l="l" t="t" r="r" b="b"/>
              <a:pathLst>
                <a:path w="20074" h="5704" fill="none" extrusionOk="0">
                  <a:moveTo>
                    <a:pt x="20074" y="2846"/>
                  </a:moveTo>
                  <a:cubicBezTo>
                    <a:pt x="18050" y="644"/>
                    <a:pt x="15181" y="1"/>
                    <a:pt x="12275" y="37"/>
                  </a:cubicBezTo>
                  <a:cubicBezTo>
                    <a:pt x="8275" y="96"/>
                    <a:pt x="4239" y="763"/>
                    <a:pt x="262" y="1180"/>
                  </a:cubicBezTo>
                  <a:cubicBezTo>
                    <a:pt x="48" y="1203"/>
                    <a:pt x="0" y="1561"/>
                    <a:pt x="214" y="1632"/>
                  </a:cubicBezTo>
                  <a:cubicBezTo>
                    <a:pt x="6322" y="3549"/>
                    <a:pt x="13204" y="5704"/>
                    <a:pt x="19467" y="3239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441450" y="3925025"/>
              <a:ext cx="166700" cy="621225"/>
            </a:xfrm>
            <a:custGeom>
              <a:avLst/>
              <a:gdLst/>
              <a:ahLst/>
              <a:cxnLst/>
              <a:rect l="l" t="t" r="r" b="b"/>
              <a:pathLst>
                <a:path w="6668" h="24849" fill="none" extrusionOk="0">
                  <a:moveTo>
                    <a:pt x="2834" y="929"/>
                  </a:moveTo>
                  <a:cubicBezTo>
                    <a:pt x="1608" y="4132"/>
                    <a:pt x="2381" y="7965"/>
                    <a:pt x="2239" y="11287"/>
                  </a:cubicBezTo>
                  <a:cubicBezTo>
                    <a:pt x="2060" y="15716"/>
                    <a:pt x="1322" y="20098"/>
                    <a:pt x="84" y="24348"/>
                  </a:cubicBezTo>
                  <a:cubicBezTo>
                    <a:pt x="0" y="24670"/>
                    <a:pt x="429" y="24848"/>
                    <a:pt x="572" y="24539"/>
                  </a:cubicBezTo>
                  <a:cubicBezTo>
                    <a:pt x="4191" y="17181"/>
                    <a:pt x="6668" y="8073"/>
                    <a:pt x="4001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077700" y="3817275"/>
              <a:ext cx="449800" cy="165800"/>
            </a:xfrm>
            <a:custGeom>
              <a:avLst/>
              <a:gdLst/>
              <a:ahLst/>
              <a:cxnLst/>
              <a:rect l="l" t="t" r="r" b="b"/>
              <a:pathLst>
                <a:path w="17992" h="6632" fill="none" extrusionOk="0">
                  <a:moveTo>
                    <a:pt x="17991" y="3762"/>
                  </a:moveTo>
                  <a:cubicBezTo>
                    <a:pt x="12967" y="0"/>
                    <a:pt x="5597" y="3322"/>
                    <a:pt x="286" y="4786"/>
                  </a:cubicBezTo>
                  <a:cubicBezTo>
                    <a:pt x="84" y="4834"/>
                    <a:pt x="1" y="5156"/>
                    <a:pt x="239" y="5239"/>
                  </a:cubicBezTo>
                  <a:cubicBezTo>
                    <a:pt x="2989" y="6168"/>
                    <a:pt x="5835" y="6632"/>
                    <a:pt x="8740" y="6549"/>
                  </a:cubicBezTo>
                  <a:cubicBezTo>
                    <a:pt x="10252" y="6513"/>
                    <a:pt x="11764" y="6322"/>
                    <a:pt x="13240" y="5977"/>
                  </a:cubicBezTo>
                  <a:cubicBezTo>
                    <a:pt x="14455" y="5703"/>
                    <a:pt x="15610" y="5215"/>
                    <a:pt x="16777" y="481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4992575" y="3975325"/>
              <a:ext cx="462000" cy="589075"/>
            </a:xfrm>
            <a:custGeom>
              <a:avLst/>
              <a:gdLst/>
              <a:ahLst/>
              <a:cxnLst/>
              <a:rect l="l" t="t" r="r" b="b"/>
              <a:pathLst>
                <a:path w="18480" h="23563" fill="none" extrusionOk="0">
                  <a:moveTo>
                    <a:pt x="17908" y="393"/>
                  </a:moveTo>
                  <a:cubicBezTo>
                    <a:pt x="14836" y="0"/>
                    <a:pt x="11716" y="346"/>
                    <a:pt x="8799" y="1393"/>
                  </a:cubicBezTo>
                  <a:cubicBezTo>
                    <a:pt x="7442" y="1870"/>
                    <a:pt x="6120" y="2513"/>
                    <a:pt x="4906" y="3286"/>
                  </a:cubicBezTo>
                  <a:cubicBezTo>
                    <a:pt x="3370" y="4263"/>
                    <a:pt x="2048" y="5561"/>
                    <a:pt x="286" y="6096"/>
                  </a:cubicBezTo>
                  <a:cubicBezTo>
                    <a:pt x="1" y="6192"/>
                    <a:pt x="179" y="6573"/>
                    <a:pt x="417" y="6561"/>
                  </a:cubicBezTo>
                  <a:cubicBezTo>
                    <a:pt x="6073" y="6382"/>
                    <a:pt x="12288" y="4799"/>
                    <a:pt x="16931" y="1381"/>
                  </a:cubicBezTo>
                  <a:cubicBezTo>
                    <a:pt x="12490" y="7787"/>
                    <a:pt x="13443" y="16205"/>
                    <a:pt x="10157" y="23122"/>
                  </a:cubicBezTo>
                  <a:cubicBezTo>
                    <a:pt x="10026" y="23372"/>
                    <a:pt x="10407" y="23563"/>
                    <a:pt x="10561" y="23360"/>
                  </a:cubicBezTo>
                  <a:cubicBezTo>
                    <a:pt x="15407" y="17062"/>
                    <a:pt x="18479" y="9001"/>
                    <a:pt x="18217" y="989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4946725" y="4058075"/>
              <a:ext cx="418550" cy="483400"/>
            </a:xfrm>
            <a:custGeom>
              <a:avLst/>
              <a:gdLst/>
              <a:ahLst/>
              <a:cxnLst/>
              <a:rect l="l" t="t" r="r" b="b"/>
              <a:pathLst>
                <a:path w="16742" h="19336" fill="none" extrusionOk="0">
                  <a:moveTo>
                    <a:pt x="16741" y="167"/>
                  </a:moveTo>
                  <a:cubicBezTo>
                    <a:pt x="16694" y="60"/>
                    <a:pt x="16574" y="0"/>
                    <a:pt x="16444" y="48"/>
                  </a:cubicBezTo>
                  <a:cubicBezTo>
                    <a:pt x="12729" y="1524"/>
                    <a:pt x="9490" y="4108"/>
                    <a:pt x="7228" y="7406"/>
                  </a:cubicBezTo>
                  <a:cubicBezTo>
                    <a:pt x="4680" y="11121"/>
                    <a:pt x="3263" y="15502"/>
                    <a:pt x="168" y="18848"/>
                  </a:cubicBezTo>
                  <a:cubicBezTo>
                    <a:pt x="1" y="19038"/>
                    <a:pt x="263" y="19336"/>
                    <a:pt x="477" y="19229"/>
                  </a:cubicBezTo>
                  <a:cubicBezTo>
                    <a:pt x="7871" y="15526"/>
                    <a:pt x="14277" y="8787"/>
                    <a:pt x="16705" y="762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308675" y="3436850"/>
              <a:ext cx="1739825" cy="694475"/>
            </a:xfrm>
            <a:custGeom>
              <a:avLst/>
              <a:gdLst/>
              <a:ahLst/>
              <a:cxnLst/>
              <a:rect l="l" t="t" r="r" b="b"/>
              <a:pathLst>
                <a:path w="69593" h="27779" fill="none" extrusionOk="0">
                  <a:moveTo>
                    <a:pt x="57187" y="2323"/>
                  </a:moveTo>
                  <a:cubicBezTo>
                    <a:pt x="58234" y="2216"/>
                    <a:pt x="59294" y="2108"/>
                    <a:pt x="60342" y="2025"/>
                  </a:cubicBezTo>
                  <a:cubicBezTo>
                    <a:pt x="63140" y="1799"/>
                    <a:pt x="66093" y="1954"/>
                    <a:pt x="68843" y="1406"/>
                  </a:cubicBezTo>
                  <a:cubicBezTo>
                    <a:pt x="69533" y="1275"/>
                    <a:pt x="69593" y="120"/>
                    <a:pt x="68819" y="108"/>
                  </a:cubicBezTo>
                  <a:cubicBezTo>
                    <a:pt x="63771" y="1"/>
                    <a:pt x="58556" y="608"/>
                    <a:pt x="53567" y="1251"/>
                  </a:cubicBezTo>
                  <a:cubicBezTo>
                    <a:pt x="48233" y="1942"/>
                    <a:pt x="42923" y="2978"/>
                    <a:pt x="37744" y="4430"/>
                  </a:cubicBezTo>
                  <a:cubicBezTo>
                    <a:pt x="28445" y="7038"/>
                    <a:pt x="19622" y="10990"/>
                    <a:pt x="11776" y="16646"/>
                  </a:cubicBezTo>
                  <a:cubicBezTo>
                    <a:pt x="7454" y="19765"/>
                    <a:pt x="3513" y="23516"/>
                    <a:pt x="72" y="27588"/>
                  </a:cubicBezTo>
                  <a:cubicBezTo>
                    <a:pt x="1" y="27671"/>
                    <a:pt x="144" y="27778"/>
                    <a:pt x="215" y="27695"/>
                  </a:cubicBezTo>
                  <a:cubicBezTo>
                    <a:pt x="13515" y="13336"/>
                    <a:pt x="32660" y="5728"/>
                    <a:pt x="51722" y="2989"/>
                  </a:cubicBezTo>
                  <a:cubicBezTo>
                    <a:pt x="53531" y="2727"/>
                    <a:pt x="55365" y="2501"/>
                    <a:pt x="57187" y="232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 txBox="1">
            <a:spLocks noGrp="1"/>
          </p:cNvSpPr>
          <p:nvPr>
            <p:ph type="subTitle" idx="1"/>
          </p:nvPr>
        </p:nvSpPr>
        <p:spPr>
          <a:xfrm>
            <a:off x="4199275" y="1288625"/>
            <a:ext cx="4224600" cy="50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000" b="1">
                <a:latin typeface="Libre Bodoni"/>
                <a:ea typeface="Libre Bodoni"/>
                <a:cs typeface="Libre Bodoni"/>
                <a:sym typeface="Libre Bodon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endParaRPr/>
          </a:p>
        </p:txBody>
      </p:sp>
      <p:sp>
        <p:nvSpPr>
          <p:cNvPr id="155" name="Google Shape;155;p5"/>
          <p:cNvSpPr txBox="1">
            <a:spLocks noGrp="1"/>
          </p:cNvSpPr>
          <p:nvPr>
            <p:ph type="subTitle" idx="2"/>
          </p:nvPr>
        </p:nvSpPr>
        <p:spPr>
          <a:xfrm flipH="1">
            <a:off x="4199425" y="2880174"/>
            <a:ext cx="4224600" cy="50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000" b="1">
                <a:latin typeface="Libre Bodoni"/>
                <a:ea typeface="Libre Bodoni"/>
                <a:cs typeface="Libre Bodoni"/>
                <a:sym typeface="Libre Bodo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ibre Bodoni"/>
              <a:buNone/>
              <a:defRPr sz="2500" b="1"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subTitle" idx="3"/>
          </p:nvPr>
        </p:nvSpPr>
        <p:spPr>
          <a:xfrm>
            <a:off x="4199299" y="1756150"/>
            <a:ext cx="4224600" cy="10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subTitle" idx="4"/>
          </p:nvPr>
        </p:nvSpPr>
        <p:spPr>
          <a:xfrm flipH="1">
            <a:off x="4199415" y="3352328"/>
            <a:ext cx="4224600" cy="10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title"/>
          </p:nvPr>
        </p:nvSpPr>
        <p:spPr>
          <a:xfrm flipH="1">
            <a:off x="719994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"/>
          <p:cNvSpPr txBox="1">
            <a:spLocks noGrp="1"/>
          </p:cNvSpPr>
          <p:nvPr>
            <p:ph type="title"/>
          </p:nvPr>
        </p:nvSpPr>
        <p:spPr>
          <a:xfrm>
            <a:off x="1559464" y="1148650"/>
            <a:ext cx="3028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title" idx="2" hasCustomPrompt="1"/>
          </p:nvPr>
        </p:nvSpPr>
        <p:spPr>
          <a:xfrm>
            <a:off x="4684774" y="2705857"/>
            <a:ext cx="692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1"/>
          </p:nvPr>
        </p:nvSpPr>
        <p:spPr>
          <a:xfrm>
            <a:off x="1559464" y="1651668"/>
            <a:ext cx="3028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title" idx="3"/>
          </p:nvPr>
        </p:nvSpPr>
        <p:spPr>
          <a:xfrm>
            <a:off x="1556785" y="2352475"/>
            <a:ext cx="3028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 idx="4" hasCustomPrompt="1"/>
          </p:nvPr>
        </p:nvSpPr>
        <p:spPr>
          <a:xfrm>
            <a:off x="787850" y="2705857"/>
            <a:ext cx="692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2" name="Google Shape;342;p13"/>
          <p:cNvSpPr txBox="1">
            <a:spLocks noGrp="1"/>
          </p:cNvSpPr>
          <p:nvPr>
            <p:ph type="subTitle" idx="5"/>
          </p:nvPr>
        </p:nvSpPr>
        <p:spPr>
          <a:xfrm>
            <a:off x="1556762" y="2859881"/>
            <a:ext cx="3028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6"/>
          </p:nvPr>
        </p:nvSpPr>
        <p:spPr>
          <a:xfrm>
            <a:off x="1559464" y="3556275"/>
            <a:ext cx="3028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7" hasCustomPrompt="1"/>
          </p:nvPr>
        </p:nvSpPr>
        <p:spPr>
          <a:xfrm>
            <a:off x="794337" y="3886283"/>
            <a:ext cx="692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8"/>
          </p:nvPr>
        </p:nvSpPr>
        <p:spPr>
          <a:xfrm>
            <a:off x="1556761" y="4061478"/>
            <a:ext cx="3028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title" idx="9"/>
          </p:nvPr>
        </p:nvSpPr>
        <p:spPr>
          <a:xfrm>
            <a:off x="5456465" y="1148650"/>
            <a:ext cx="3030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title" idx="13" hasCustomPrompt="1"/>
          </p:nvPr>
        </p:nvSpPr>
        <p:spPr>
          <a:xfrm>
            <a:off x="4687536" y="1496029"/>
            <a:ext cx="692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4"/>
          </p:nvPr>
        </p:nvSpPr>
        <p:spPr>
          <a:xfrm>
            <a:off x="5456465" y="1651681"/>
            <a:ext cx="3030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15"/>
          </p:nvPr>
        </p:nvSpPr>
        <p:spPr>
          <a:xfrm>
            <a:off x="5453760" y="2352475"/>
            <a:ext cx="3030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16" hasCustomPrompt="1"/>
          </p:nvPr>
        </p:nvSpPr>
        <p:spPr>
          <a:xfrm>
            <a:off x="790612" y="1496029"/>
            <a:ext cx="692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17"/>
          </p:nvPr>
        </p:nvSpPr>
        <p:spPr>
          <a:xfrm>
            <a:off x="5453687" y="2859881"/>
            <a:ext cx="3030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title" idx="18"/>
          </p:nvPr>
        </p:nvSpPr>
        <p:spPr>
          <a:xfrm>
            <a:off x="5456465" y="3556275"/>
            <a:ext cx="3030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title" idx="19" hasCustomPrompt="1"/>
          </p:nvPr>
        </p:nvSpPr>
        <p:spPr>
          <a:xfrm>
            <a:off x="4687536" y="3873458"/>
            <a:ext cx="692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ubTitle" idx="20"/>
          </p:nvPr>
        </p:nvSpPr>
        <p:spPr>
          <a:xfrm>
            <a:off x="5453686" y="4061478"/>
            <a:ext cx="3030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3"/>
          <p:cNvSpPr/>
          <p:nvPr/>
        </p:nvSpPr>
        <p:spPr>
          <a:xfrm rot="10800000">
            <a:off x="-860775" y="-14584"/>
            <a:ext cx="1354500" cy="17520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650275" y="3410800"/>
            <a:ext cx="1354500" cy="17520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6917701" y="0"/>
            <a:ext cx="2234045" cy="878948"/>
          </a:xfrm>
          <a:custGeom>
            <a:avLst/>
            <a:gdLst/>
            <a:ahLst/>
            <a:cxnLst/>
            <a:rect l="l" t="t" r="r" b="b"/>
            <a:pathLst>
              <a:path w="115979" h="45630" extrusionOk="0">
                <a:moveTo>
                  <a:pt x="0" y="0"/>
                </a:moveTo>
                <a:lnTo>
                  <a:pt x="0" y="1786"/>
                </a:lnTo>
                <a:cubicBezTo>
                  <a:pt x="48" y="7799"/>
                  <a:pt x="1000" y="14097"/>
                  <a:pt x="4596" y="18919"/>
                </a:cubicBezTo>
                <a:cubicBezTo>
                  <a:pt x="7245" y="22471"/>
                  <a:pt x="11664" y="24919"/>
                  <a:pt x="15974" y="24919"/>
                </a:cubicBezTo>
                <a:cubicBezTo>
                  <a:pt x="17514" y="24919"/>
                  <a:pt x="19041" y="24606"/>
                  <a:pt x="20467" y="23920"/>
                </a:cubicBezTo>
                <a:cubicBezTo>
                  <a:pt x="25349" y="21586"/>
                  <a:pt x="27551" y="16002"/>
                  <a:pt x="30861" y="11740"/>
                </a:cubicBezTo>
                <a:cubicBezTo>
                  <a:pt x="33071" y="8886"/>
                  <a:pt x="36878" y="6606"/>
                  <a:pt x="40234" y="6606"/>
                </a:cubicBezTo>
                <a:cubicBezTo>
                  <a:pt x="41905" y="6606"/>
                  <a:pt x="43465" y="7171"/>
                  <a:pt x="44661" y="8513"/>
                </a:cubicBezTo>
                <a:cubicBezTo>
                  <a:pt x="46447" y="10513"/>
                  <a:pt x="46601" y="13454"/>
                  <a:pt x="47780" y="15859"/>
                </a:cubicBezTo>
                <a:cubicBezTo>
                  <a:pt x="49312" y="18952"/>
                  <a:pt x="52753" y="20910"/>
                  <a:pt x="56174" y="20910"/>
                </a:cubicBezTo>
                <a:cubicBezTo>
                  <a:pt x="57060" y="20910"/>
                  <a:pt x="57944" y="20779"/>
                  <a:pt x="58793" y="20503"/>
                </a:cubicBezTo>
                <a:cubicBezTo>
                  <a:pt x="62437" y="19324"/>
                  <a:pt x="64913" y="16073"/>
                  <a:pt x="67687" y="13442"/>
                </a:cubicBezTo>
                <a:cubicBezTo>
                  <a:pt x="69833" y="11407"/>
                  <a:pt x="72712" y="9622"/>
                  <a:pt x="75531" y="9622"/>
                </a:cubicBezTo>
                <a:cubicBezTo>
                  <a:pt x="76357" y="9622"/>
                  <a:pt x="77178" y="9775"/>
                  <a:pt x="77974" y="10120"/>
                </a:cubicBezTo>
                <a:cubicBezTo>
                  <a:pt x="83677" y="12609"/>
                  <a:pt x="82463" y="22038"/>
                  <a:pt x="87618" y="25539"/>
                </a:cubicBezTo>
                <a:cubicBezTo>
                  <a:pt x="91369" y="28087"/>
                  <a:pt x="96834" y="26301"/>
                  <a:pt x="100679" y="28694"/>
                </a:cubicBezTo>
                <a:cubicBezTo>
                  <a:pt x="104228" y="30920"/>
                  <a:pt x="104942" y="35659"/>
                  <a:pt x="106478" y="39552"/>
                </a:cubicBezTo>
                <a:cubicBezTo>
                  <a:pt x="107687" y="42617"/>
                  <a:pt x="110733" y="45630"/>
                  <a:pt x="113664" y="45630"/>
                </a:cubicBezTo>
                <a:cubicBezTo>
                  <a:pt x="114457" y="45630"/>
                  <a:pt x="115241" y="45410"/>
                  <a:pt x="115979" y="44910"/>
                </a:cubicBezTo>
                <a:lnTo>
                  <a:pt x="115979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/>
          <p:nvPr/>
        </p:nvSpPr>
        <p:spPr>
          <a:xfrm>
            <a:off x="8785050" y="532300"/>
            <a:ext cx="184575" cy="254125"/>
          </a:xfrm>
          <a:custGeom>
            <a:avLst/>
            <a:gdLst/>
            <a:ahLst/>
            <a:cxnLst/>
            <a:rect l="l" t="t" r="r" b="b"/>
            <a:pathLst>
              <a:path w="7383" h="10165" extrusionOk="0">
                <a:moveTo>
                  <a:pt x="4212" y="0"/>
                </a:moveTo>
                <a:cubicBezTo>
                  <a:pt x="3444" y="0"/>
                  <a:pt x="2709" y="427"/>
                  <a:pt x="2215" y="1028"/>
                </a:cubicBezTo>
                <a:cubicBezTo>
                  <a:pt x="1667" y="1683"/>
                  <a:pt x="1370" y="2504"/>
                  <a:pt x="1131" y="3338"/>
                </a:cubicBezTo>
                <a:cubicBezTo>
                  <a:pt x="643" y="5100"/>
                  <a:pt x="0" y="7517"/>
                  <a:pt x="1239" y="9136"/>
                </a:cubicBezTo>
                <a:lnTo>
                  <a:pt x="1227" y="9136"/>
                </a:lnTo>
                <a:cubicBezTo>
                  <a:pt x="1752" y="9820"/>
                  <a:pt x="2612" y="10164"/>
                  <a:pt x="3481" y="10164"/>
                </a:cubicBezTo>
                <a:cubicBezTo>
                  <a:pt x="3911" y="10164"/>
                  <a:pt x="4344" y="10080"/>
                  <a:pt x="4739" y="9910"/>
                </a:cubicBezTo>
                <a:cubicBezTo>
                  <a:pt x="5918" y="9386"/>
                  <a:pt x="6727" y="8231"/>
                  <a:pt x="7049" y="6981"/>
                </a:cubicBezTo>
                <a:cubicBezTo>
                  <a:pt x="7382" y="5731"/>
                  <a:pt x="7263" y="4409"/>
                  <a:pt x="6977" y="3147"/>
                </a:cubicBezTo>
                <a:cubicBezTo>
                  <a:pt x="6811" y="2457"/>
                  <a:pt x="6596" y="1754"/>
                  <a:pt x="6192" y="1171"/>
                </a:cubicBezTo>
                <a:cubicBezTo>
                  <a:pt x="5787" y="575"/>
                  <a:pt x="5168" y="111"/>
                  <a:pt x="4465" y="16"/>
                </a:cubicBezTo>
                <a:cubicBezTo>
                  <a:pt x="4381" y="5"/>
                  <a:pt x="4296" y="0"/>
                  <a:pt x="4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3"/>
          <p:cNvSpPr/>
          <p:nvPr/>
        </p:nvSpPr>
        <p:spPr>
          <a:xfrm>
            <a:off x="8500125" y="661500"/>
            <a:ext cx="190475" cy="139725"/>
          </a:xfrm>
          <a:custGeom>
            <a:avLst/>
            <a:gdLst/>
            <a:ahLst/>
            <a:cxnLst/>
            <a:rect l="l" t="t" r="r" b="b"/>
            <a:pathLst>
              <a:path w="7619" h="5589" extrusionOk="0">
                <a:moveTo>
                  <a:pt x="3949" y="1"/>
                </a:moveTo>
                <a:cubicBezTo>
                  <a:pt x="3922" y="1"/>
                  <a:pt x="3895" y="1"/>
                  <a:pt x="3868" y="2"/>
                </a:cubicBezTo>
                <a:cubicBezTo>
                  <a:pt x="1" y="115"/>
                  <a:pt x="1333" y="5589"/>
                  <a:pt x="4652" y="5589"/>
                </a:cubicBezTo>
                <a:cubicBezTo>
                  <a:pt x="5165" y="5589"/>
                  <a:pt x="5725" y="5458"/>
                  <a:pt x="6321" y="5157"/>
                </a:cubicBezTo>
                <a:cubicBezTo>
                  <a:pt x="6654" y="4990"/>
                  <a:pt x="6952" y="4776"/>
                  <a:pt x="7166" y="4479"/>
                </a:cubicBezTo>
                <a:cubicBezTo>
                  <a:pt x="7619" y="3847"/>
                  <a:pt x="7595" y="2966"/>
                  <a:pt x="7297" y="2240"/>
                </a:cubicBezTo>
                <a:cubicBezTo>
                  <a:pt x="6760" y="920"/>
                  <a:pt x="5374" y="1"/>
                  <a:pt x="39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3"/>
          <p:cNvSpPr/>
          <p:nvPr/>
        </p:nvSpPr>
        <p:spPr>
          <a:xfrm>
            <a:off x="8360613" y="291202"/>
            <a:ext cx="289660" cy="296556"/>
          </a:xfrm>
          <a:custGeom>
            <a:avLst/>
            <a:gdLst/>
            <a:ahLst/>
            <a:cxnLst/>
            <a:rect l="l" t="t" r="r" b="b"/>
            <a:pathLst>
              <a:path w="8359" h="8558" extrusionOk="0">
                <a:moveTo>
                  <a:pt x="4034" y="1"/>
                </a:moveTo>
                <a:cubicBezTo>
                  <a:pt x="2734" y="1"/>
                  <a:pt x="1488" y="1001"/>
                  <a:pt x="858" y="2200"/>
                </a:cubicBezTo>
                <a:cubicBezTo>
                  <a:pt x="84" y="3665"/>
                  <a:pt x="1" y="5474"/>
                  <a:pt x="620" y="7010"/>
                </a:cubicBezTo>
                <a:cubicBezTo>
                  <a:pt x="1066" y="8116"/>
                  <a:pt x="2125" y="8557"/>
                  <a:pt x="3289" y="8557"/>
                </a:cubicBezTo>
                <a:cubicBezTo>
                  <a:pt x="4732" y="8557"/>
                  <a:pt x="6335" y="7880"/>
                  <a:pt x="7132" y="6951"/>
                </a:cubicBezTo>
                <a:cubicBezTo>
                  <a:pt x="8204" y="5701"/>
                  <a:pt x="8359" y="3748"/>
                  <a:pt x="7513" y="2343"/>
                </a:cubicBezTo>
                <a:cubicBezTo>
                  <a:pt x="7109" y="1676"/>
                  <a:pt x="6525" y="1141"/>
                  <a:pt x="5894" y="700"/>
                </a:cubicBezTo>
                <a:cubicBezTo>
                  <a:pt x="5525" y="438"/>
                  <a:pt x="5132" y="212"/>
                  <a:pt x="4703" y="93"/>
                </a:cubicBezTo>
                <a:cubicBezTo>
                  <a:pt x="4481" y="30"/>
                  <a:pt x="4257" y="1"/>
                  <a:pt x="4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13"/>
          <p:cNvGrpSpPr/>
          <p:nvPr/>
        </p:nvGrpSpPr>
        <p:grpSpPr>
          <a:xfrm>
            <a:off x="8219649" y="4324805"/>
            <a:ext cx="932106" cy="818695"/>
            <a:chOff x="3575725" y="3248450"/>
            <a:chExt cx="1110575" cy="975450"/>
          </a:xfrm>
        </p:grpSpPr>
        <p:sp>
          <p:nvSpPr>
            <p:cNvPr id="363" name="Google Shape;363;p13"/>
            <p:cNvSpPr/>
            <p:nvPr/>
          </p:nvSpPr>
          <p:spPr>
            <a:xfrm>
              <a:off x="3575725" y="3248450"/>
              <a:ext cx="999550" cy="975450"/>
            </a:xfrm>
            <a:custGeom>
              <a:avLst/>
              <a:gdLst/>
              <a:ahLst/>
              <a:cxnLst/>
              <a:rect l="l" t="t" r="r" b="b"/>
              <a:pathLst>
                <a:path w="39982" h="39018" fill="none" extrusionOk="0">
                  <a:moveTo>
                    <a:pt x="39791" y="35409"/>
                  </a:moveTo>
                  <a:cubicBezTo>
                    <a:pt x="39934" y="33564"/>
                    <a:pt x="39982" y="31671"/>
                    <a:pt x="39399" y="29909"/>
                  </a:cubicBezTo>
                  <a:cubicBezTo>
                    <a:pt x="38708" y="27873"/>
                    <a:pt x="36684" y="26706"/>
                    <a:pt x="36172" y="24622"/>
                  </a:cubicBezTo>
                  <a:cubicBezTo>
                    <a:pt x="35743" y="22896"/>
                    <a:pt x="35922" y="20908"/>
                    <a:pt x="34767" y="19431"/>
                  </a:cubicBezTo>
                  <a:cubicBezTo>
                    <a:pt x="33767" y="18169"/>
                    <a:pt x="32136" y="17800"/>
                    <a:pt x="30671" y="17407"/>
                  </a:cubicBezTo>
                  <a:cubicBezTo>
                    <a:pt x="29624" y="17133"/>
                    <a:pt x="28552" y="16860"/>
                    <a:pt x="27671" y="16205"/>
                  </a:cubicBezTo>
                  <a:cubicBezTo>
                    <a:pt x="26492" y="15336"/>
                    <a:pt x="26016" y="13954"/>
                    <a:pt x="25694" y="12561"/>
                  </a:cubicBezTo>
                  <a:cubicBezTo>
                    <a:pt x="25194" y="10442"/>
                    <a:pt x="24885" y="8275"/>
                    <a:pt x="23778" y="6358"/>
                  </a:cubicBezTo>
                  <a:cubicBezTo>
                    <a:pt x="22932" y="4870"/>
                    <a:pt x="21658" y="3584"/>
                    <a:pt x="20051" y="2941"/>
                  </a:cubicBezTo>
                  <a:cubicBezTo>
                    <a:pt x="17932" y="2108"/>
                    <a:pt x="16050" y="2965"/>
                    <a:pt x="13943" y="3370"/>
                  </a:cubicBezTo>
                  <a:cubicBezTo>
                    <a:pt x="10895" y="3965"/>
                    <a:pt x="9645" y="2001"/>
                    <a:pt x="7228" y="750"/>
                  </a:cubicBezTo>
                  <a:cubicBezTo>
                    <a:pt x="5906" y="48"/>
                    <a:pt x="4454" y="0"/>
                    <a:pt x="3132" y="739"/>
                  </a:cubicBezTo>
                  <a:cubicBezTo>
                    <a:pt x="25" y="2489"/>
                    <a:pt x="1" y="6442"/>
                    <a:pt x="2072" y="8990"/>
                  </a:cubicBezTo>
                  <a:cubicBezTo>
                    <a:pt x="3513" y="10764"/>
                    <a:pt x="6192" y="11180"/>
                    <a:pt x="7359" y="13097"/>
                  </a:cubicBezTo>
                  <a:cubicBezTo>
                    <a:pt x="8454" y="14907"/>
                    <a:pt x="8383" y="17181"/>
                    <a:pt x="9597" y="18955"/>
                  </a:cubicBezTo>
                  <a:cubicBezTo>
                    <a:pt x="10716" y="20586"/>
                    <a:pt x="11907" y="20396"/>
                    <a:pt x="13669" y="20646"/>
                  </a:cubicBezTo>
                  <a:cubicBezTo>
                    <a:pt x="17039" y="21110"/>
                    <a:pt x="16789" y="25325"/>
                    <a:pt x="17551" y="27789"/>
                  </a:cubicBezTo>
                  <a:cubicBezTo>
                    <a:pt x="18063" y="29480"/>
                    <a:pt x="19194" y="31076"/>
                    <a:pt x="21075" y="31278"/>
                  </a:cubicBezTo>
                  <a:cubicBezTo>
                    <a:pt x="22420" y="31409"/>
                    <a:pt x="23789" y="30814"/>
                    <a:pt x="25087" y="31445"/>
                  </a:cubicBezTo>
                  <a:cubicBezTo>
                    <a:pt x="26206" y="31992"/>
                    <a:pt x="26385" y="33743"/>
                    <a:pt x="26933" y="34755"/>
                  </a:cubicBezTo>
                  <a:cubicBezTo>
                    <a:pt x="29207" y="39017"/>
                    <a:pt x="34934" y="35552"/>
                    <a:pt x="38684" y="3632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3726650" y="3401150"/>
              <a:ext cx="959650" cy="814400"/>
            </a:xfrm>
            <a:custGeom>
              <a:avLst/>
              <a:gdLst/>
              <a:ahLst/>
              <a:cxnLst/>
              <a:rect l="l" t="t" r="r" b="b"/>
              <a:pathLst>
                <a:path w="38386" h="32576" fill="none" extrusionOk="0">
                  <a:moveTo>
                    <a:pt x="0" y="0"/>
                  </a:moveTo>
                  <a:cubicBezTo>
                    <a:pt x="15776" y="6703"/>
                    <a:pt x="20741" y="26551"/>
                    <a:pt x="37148" y="32278"/>
                  </a:cubicBezTo>
                  <a:cubicBezTo>
                    <a:pt x="38005" y="32576"/>
                    <a:pt x="38386" y="31206"/>
                    <a:pt x="37529" y="30909"/>
                  </a:cubicBezTo>
                  <a:cubicBezTo>
                    <a:pt x="21420" y="25480"/>
                    <a:pt x="15764" y="600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"/>
          <p:cNvSpPr txBox="1">
            <a:spLocks noGrp="1"/>
          </p:cNvSpPr>
          <p:nvPr>
            <p:ph type="title"/>
          </p:nvPr>
        </p:nvSpPr>
        <p:spPr>
          <a:xfrm>
            <a:off x="3114600" y="2362075"/>
            <a:ext cx="44640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7" name="Google Shape;367;p14"/>
          <p:cNvSpPr txBox="1">
            <a:spLocks noGrp="1"/>
          </p:cNvSpPr>
          <p:nvPr>
            <p:ph type="title" idx="2" hasCustomPrompt="1"/>
          </p:nvPr>
        </p:nvSpPr>
        <p:spPr>
          <a:xfrm>
            <a:off x="6204425" y="1274317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8" name="Google Shape;368;p14"/>
          <p:cNvSpPr txBox="1">
            <a:spLocks noGrp="1"/>
          </p:cNvSpPr>
          <p:nvPr>
            <p:ph type="subTitle" idx="1"/>
          </p:nvPr>
        </p:nvSpPr>
        <p:spPr>
          <a:xfrm>
            <a:off x="3114600" y="3462174"/>
            <a:ext cx="4464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4"/>
          <p:cNvSpPr/>
          <p:nvPr/>
        </p:nvSpPr>
        <p:spPr>
          <a:xfrm rot="5400000">
            <a:off x="73200" y="3591724"/>
            <a:ext cx="1491600" cy="16380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4"/>
          <p:cNvSpPr/>
          <p:nvPr/>
        </p:nvSpPr>
        <p:spPr>
          <a:xfrm>
            <a:off x="721905" y="4483517"/>
            <a:ext cx="2543523" cy="673009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14"/>
          <p:cNvGrpSpPr/>
          <p:nvPr/>
        </p:nvGrpSpPr>
        <p:grpSpPr>
          <a:xfrm rot="-7361883">
            <a:off x="371984" y="3074734"/>
            <a:ext cx="1004345" cy="991737"/>
            <a:chOff x="623875" y="3501825"/>
            <a:chExt cx="1129625" cy="1115550"/>
          </a:xfrm>
        </p:grpSpPr>
        <p:sp>
          <p:nvSpPr>
            <p:cNvPr id="372" name="Google Shape;372;p14"/>
            <p:cNvSpPr/>
            <p:nvPr/>
          </p:nvSpPr>
          <p:spPr>
            <a:xfrm>
              <a:off x="1216200" y="3930850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1504650" y="37532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1249850" y="3513275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1563025" y="4091375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1425475" y="4305050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1096850" y="4385575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950700" y="410520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884625" y="3732375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623875" y="3501825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627150" y="3909350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728650" y="4299175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14"/>
          <p:cNvSpPr/>
          <p:nvPr/>
        </p:nvSpPr>
        <p:spPr>
          <a:xfrm rot="10800000" flipH="1">
            <a:off x="8466525" y="0"/>
            <a:ext cx="677475" cy="2589050"/>
          </a:xfrm>
          <a:custGeom>
            <a:avLst/>
            <a:gdLst/>
            <a:ahLst/>
            <a:cxnLst/>
            <a:rect l="l" t="t" r="r" b="b"/>
            <a:pathLst>
              <a:path w="27099" h="103562" extrusionOk="0">
                <a:moveTo>
                  <a:pt x="27099" y="1"/>
                </a:moveTo>
                <a:cubicBezTo>
                  <a:pt x="21753" y="1775"/>
                  <a:pt x="18860" y="7811"/>
                  <a:pt x="18669" y="13443"/>
                </a:cubicBezTo>
                <a:cubicBezTo>
                  <a:pt x="18479" y="19074"/>
                  <a:pt x="20336" y="24539"/>
                  <a:pt x="21551" y="30040"/>
                </a:cubicBezTo>
                <a:cubicBezTo>
                  <a:pt x="22765" y="35541"/>
                  <a:pt x="23277" y="41601"/>
                  <a:pt x="20586" y="46542"/>
                </a:cubicBezTo>
                <a:cubicBezTo>
                  <a:pt x="19003" y="49471"/>
                  <a:pt x="16431" y="51757"/>
                  <a:pt x="14740" y="54626"/>
                </a:cubicBezTo>
                <a:cubicBezTo>
                  <a:pt x="12526" y="58377"/>
                  <a:pt x="11978" y="63068"/>
                  <a:pt x="13276" y="67223"/>
                </a:cubicBezTo>
                <a:cubicBezTo>
                  <a:pt x="14312" y="70581"/>
                  <a:pt x="16514" y="73843"/>
                  <a:pt x="15860" y="77296"/>
                </a:cubicBezTo>
                <a:cubicBezTo>
                  <a:pt x="15062" y="81558"/>
                  <a:pt x="10490" y="83749"/>
                  <a:pt x="7227" y="86595"/>
                </a:cubicBezTo>
                <a:cubicBezTo>
                  <a:pt x="2465" y="90714"/>
                  <a:pt x="0" y="97334"/>
                  <a:pt x="893" y="103561"/>
                </a:cubicBezTo>
                <a:lnTo>
                  <a:pt x="27099" y="103561"/>
                </a:lnTo>
                <a:lnTo>
                  <a:pt x="27099" y="1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14"/>
          <p:cNvGrpSpPr/>
          <p:nvPr/>
        </p:nvGrpSpPr>
        <p:grpSpPr>
          <a:xfrm rot="10800000">
            <a:off x="-43625" y="71645"/>
            <a:ext cx="2101775" cy="1341250"/>
            <a:chOff x="4946725" y="3223150"/>
            <a:chExt cx="2101775" cy="1341250"/>
          </a:xfrm>
        </p:grpSpPr>
        <p:sp>
          <p:nvSpPr>
            <p:cNvPr id="385" name="Google Shape;385;p14"/>
            <p:cNvSpPr/>
            <p:nvPr/>
          </p:nvSpPr>
          <p:spPr>
            <a:xfrm>
              <a:off x="6649025" y="3491925"/>
              <a:ext cx="141725" cy="336375"/>
            </a:xfrm>
            <a:custGeom>
              <a:avLst/>
              <a:gdLst/>
              <a:ahLst/>
              <a:cxnLst/>
              <a:rect l="l" t="t" r="r" b="b"/>
              <a:pathLst>
                <a:path w="5669" h="13455" fill="none" extrusionOk="0">
                  <a:moveTo>
                    <a:pt x="3608" y="155"/>
                  </a:moveTo>
                  <a:cubicBezTo>
                    <a:pt x="3216" y="775"/>
                    <a:pt x="2513" y="1572"/>
                    <a:pt x="2334" y="1906"/>
                  </a:cubicBezTo>
                  <a:cubicBezTo>
                    <a:pt x="1751" y="2965"/>
                    <a:pt x="1334" y="4049"/>
                    <a:pt x="1049" y="5227"/>
                  </a:cubicBezTo>
                  <a:cubicBezTo>
                    <a:pt x="453" y="7799"/>
                    <a:pt x="310" y="10502"/>
                    <a:pt x="25" y="13121"/>
                  </a:cubicBezTo>
                  <a:cubicBezTo>
                    <a:pt x="1" y="13300"/>
                    <a:pt x="239" y="13455"/>
                    <a:pt x="382" y="13312"/>
                  </a:cubicBezTo>
                  <a:cubicBezTo>
                    <a:pt x="3954" y="9871"/>
                    <a:pt x="5668" y="4870"/>
                    <a:pt x="4775" y="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6558850" y="3261850"/>
              <a:ext cx="198250" cy="196175"/>
            </a:xfrm>
            <a:custGeom>
              <a:avLst/>
              <a:gdLst/>
              <a:ahLst/>
              <a:cxnLst/>
              <a:rect l="l" t="t" r="r" b="b"/>
              <a:pathLst>
                <a:path w="7930" h="7847" fill="none" extrusionOk="0">
                  <a:moveTo>
                    <a:pt x="7930" y="7727"/>
                  </a:moveTo>
                  <a:cubicBezTo>
                    <a:pt x="7132" y="3893"/>
                    <a:pt x="4108" y="905"/>
                    <a:pt x="286" y="36"/>
                  </a:cubicBezTo>
                  <a:cubicBezTo>
                    <a:pt x="119" y="0"/>
                    <a:pt x="0" y="203"/>
                    <a:pt x="60" y="345"/>
                  </a:cubicBezTo>
                  <a:cubicBezTo>
                    <a:pt x="846" y="2215"/>
                    <a:pt x="1929" y="3917"/>
                    <a:pt x="3346" y="5382"/>
                  </a:cubicBezTo>
                  <a:cubicBezTo>
                    <a:pt x="4001" y="6048"/>
                    <a:pt x="4715" y="6656"/>
                    <a:pt x="5477" y="7191"/>
                  </a:cubicBezTo>
                  <a:cubicBezTo>
                    <a:pt x="5703" y="7346"/>
                    <a:pt x="6203" y="7584"/>
                    <a:pt x="6644" y="7846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6483825" y="3511575"/>
              <a:ext cx="154525" cy="415550"/>
            </a:xfrm>
            <a:custGeom>
              <a:avLst/>
              <a:gdLst/>
              <a:ahLst/>
              <a:cxnLst/>
              <a:rect l="l" t="t" r="r" b="b"/>
              <a:pathLst>
                <a:path w="6181" h="16622" fill="none" extrusionOk="0">
                  <a:moveTo>
                    <a:pt x="3144" y="239"/>
                  </a:moveTo>
                  <a:cubicBezTo>
                    <a:pt x="2192" y="2310"/>
                    <a:pt x="1453" y="4168"/>
                    <a:pt x="1180" y="6466"/>
                  </a:cubicBezTo>
                  <a:cubicBezTo>
                    <a:pt x="799" y="9728"/>
                    <a:pt x="953" y="13002"/>
                    <a:pt x="72" y="16193"/>
                  </a:cubicBezTo>
                  <a:cubicBezTo>
                    <a:pt x="1" y="16443"/>
                    <a:pt x="287" y="16622"/>
                    <a:pt x="477" y="16419"/>
                  </a:cubicBezTo>
                  <a:cubicBezTo>
                    <a:pt x="4525" y="12014"/>
                    <a:pt x="6180" y="5787"/>
                    <a:pt x="4740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6359425" y="3254400"/>
              <a:ext cx="239625" cy="227125"/>
            </a:xfrm>
            <a:custGeom>
              <a:avLst/>
              <a:gdLst/>
              <a:ahLst/>
              <a:cxnLst/>
              <a:rect l="l" t="t" r="r" b="b"/>
              <a:pathLst>
                <a:path w="9585" h="9085" fill="none" extrusionOk="0">
                  <a:moveTo>
                    <a:pt x="9585" y="8823"/>
                  </a:moveTo>
                  <a:cubicBezTo>
                    <a:pt x="8751" y="4191"/>
                    <a:pt x="4274" y="1905"/>
                    <a:pt x="369" y="96"/>
                  </a:cubicBezTo>
                  <a:cubicBezTo>
                    <a:pt x="191" y="0"/>
                    <a:pt x="0" y="215"/>
                    <a:pt x="71" y="393"/>
                  </a:cubicBezTo>
                  <a:cubicBezTo>
                    <a:pt x="1107" y="2632"/>
                    <a:pt x="2488" y="4668"/>
                    <a:pt x="4227" y="6418"/>
                  </a:cubicBezTo>
                  <a:cubicBezTo>
                    <a:pt x="4977" y="7168"/>
                    <a:pt x="5786" y="7870"/>
                    <a:pt x="6644" y="8490"/>
                  </a:cubicBezTo>
                  <a:cubicBezTo>
                    <a:pt x="6941" y="8704"/>
                    <a:pt x="7275" y="8883"/>
                    <a:pt x="7584" y="908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6333525" y="3541350"/>
              <a:ext cx="131875" cy="490550"/>
            </a:xfrm>
            <a:custGeom>
              <a:avLst/>
              <a:gdLst/>
              <a:ahLst/>
              <a:cxnLst/>
              <a:rect l="l" t="t" r="r" b="b"/>
              <a:pathLst>
                <a:path w="5275" h="19622" fill="none" extrusionOk="0">
                  <a:moveTo>
                    <a:pt x="2882" y="298"/>
                  </a:moveTo>
                  <a:cubicBezTo>
                    <a:pt x="1608" y="2727"/>
                    <a:pt x="834" y="5370"/>
                    <a:pt x="691" y="8132"/>
                  </a:cubicBezTo>
                  <a:cubicBezTo>
                    <a:pt x="512" y="11859"/>
                    <a:pt x="1393" y="15621"/>
                    <a:pt x="72" y="19229"/>
                  </a:cubicBezTo>
                  <a:cubicBezTo>
                    <a:pt x="0" y="19407"/>
                    <a:pt x="238" y="19622"/>
                    <a:pt x="393" y="19467"/>
                  </a:cubicBezTo>
                  <a:cubicBezTo>
                    <a:pt x="2882" y="17097"/>
                    <a:pt x="4275" y="13966"/>
                    <a:pt x="4763" y="10597"/>
                  </a:cubicBezTo>
                  <a:cubicBezTo>
                    <a:pt x="5227" y="7370"/>
                    <a:pt x="5275" y="3119"/>
                    <a:pt x="3917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6143625" y="3223150"/>
              <a:ext cx="295000" cy="287850"/>
            </a:xfrm>
            <a:custGeom>
              <a:avLst/>
              <a:gdLst/>
              <a:ahLst/>
              <a:cxnLst/>
              <a:rect l="l" t="t" r="r" b="b"/>
              <a:pathLst>
                <a:path w="11800" h="11514" fill="none" extrusionOk="0">
                  <a:moveTo>
                    <a:pt x="11799" y="11168"/>
                  </a:moveTo>
                  <a:cubicBezTo>
                    <a:pt x="11597" y="8751"/>
                    <a:pt x="9549" y="6513"/>
                    <a:pt x="7941" y="4906"/>
                  </a:cubicBezTo>
                  <a:cubicBezTo>
                    <a:pt x="5786" y="2751"/>
                    <a:pt x="3191" y="1119"/>
                    <a:pt x="345" y="60"/>
                  </a:cubicBezTo>
                  <a:cubicBezTo>
                    <a:pt x="191" y="0"/>
                    <a:pt x="0" y="167"/>
                    <a:pt x="83" y="334"/>
                  </a:cubicBezTo>
                  <a:cubicBezTo>
                    <a:pt x="2465" y="4799"/>
                    <a:pt x="5810" y="8704"/>
                    <a:pt x="10013" y="11514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6198675" y="3577350"/>
              <a:ext cx="161050" cy="567350"/>
            </a:xfrm>
            <a:custGeom>
              <a:avLst/>
              <a:gdLst/>
              <a:ahLst/>
              <a:cxnLst/>
              <a:rect l="l" t="t" r="r" b="b"/>
              <a:pathLst>
                <a:path w="6442" h="22694" fill="none" extrusionOk="0">
                  <a:moveTo>
                    <a:pt x="1858" y="370"/>
                  </a:moveTo>
                  <a:cubicBezTo>
                    <a:pt x="1799" y="572"/>
                    <a:pt x="1715" y="810"/>
                    <a:pt x="1608" y="1108"/>
                  </a:cubicBezTo>
                  <a:cubicBezTo>
                    <a:pt x="1275" y="2060"/>
                    <a:pt x="965" y="3013"/>
                    <a:pt x="715" y="3989"/>
                  </a:cubicBezTo>
                  <a:cubicBezTo>
                    <a:pt x="251" y="5763"/>
                    <a:pt x="1" y="7561"/>
                    <a:pt x="13" y="9395"/>
                  </a:cubicBezTo>
                  <a:cubicBezTo>
                    <a:pt x="48" y="13729"/>
                    <a:pt x="1227" y="18003"/>
                    <a:pt x="239" y="22313"/>
                  </a:cubicBezTo>
                  <a:cubicBezTo>
                    <a:pt x="167" y="22575"/>
                    <a:pt x="560" y="22694"/>
                    <a:pt x="703" y="22503"/>
                  </a:cubicBezTo>
                  <a:cubicBezTo>
                    <a:pt x="5418" y="16026"/>
                    <a:pt x="6442" y="7323"/>
                    <a:pt x="3239" y="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10825" y="3257075"/>
              <a:ext cx="452175" cy="298275"/>
            </a:xfrm>
            <a:custGeom>
              <a:avLst/>
              <a:gdLst/>
              <a:ahLst/>
              <a:cxnLst/>
              <a:rect l="l" t="t" r="r" b="b"/>
              <a:pathLst>
                <a:path w="18087" h="11931" fill="none" extrusionOk="0">
                  <a:moveTo>
                    <a:pt x="18086" y="11562"/>
                  </a:moveTo>
                  <a:cubicBezTo>
                    <a:pt x="13574" y="5966"/>
                    <a:pt x="7418" y="1953"/>
                    <a:pt x="465" y="72"/>
                  </a:cubicBezTo>
                  <a:cubicBezTo>
                    <a:pt x="203" y="1"/>
                    <a:pt x="1" y="251"/>
                    <a:pt x="156" y="489"/>
                  </a:cubicBezTo>
                  <a:cubicBezTo>
                    <a:pt x="4001" y="6239"/>
                    <a:pt x="10562" y="8930"/>
                    <a:pt x="16515" y="1193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6048650" y="3619925"/>
              <a:ext cx="153325" cy="624200"/>
            </a:xfrm>
            <a:custGeom>
              <a:avLst/>
              <a:gdLst/>
              <a:ahLst/>
              <a:cxnLst/>
              <a:rect l="l" t="t" r="r" b="b"/>
              <a:pathLst>
                <a:path w="6133" h="24968" fill="none" extrusionOk="0">
                  <a:moveTo>
                    <a:pt x="1084" y="858"/>
                  </a:moveTo>
                  <a:cubicBezTo>
                    <a:pt x="1" y="3298"/>
                    <a:pt x="132" y="6168"/>
                    <a:pt x="561" y="8847"/>
                  </a:cubicBezTo>
                  <a:cubicBezTo>
                    <a:pt x="1001" y="11502"/>
                    <a:pt x="1537" y="14073"/>
                    <a:pt x="1453" y="16776"/>
                  </a:cubicBezTo>
                  <a:cubicBezTo>
                    <a:pt x="1370" y="19407"/>
                    <a:pt x="906" y="22003"/>
                    <a:pt x="453" y="24587"/>
                  </a:cubicBezTo>
                  <a:cubicBezTo>
                    <a:pt x="394" y="24920"/>
                    <a:pt x="846" y="24968"/>
                    <a:pt x="989" y="24718"/>
                  </a:cubicBezTo>
                  <a:cubicBezTo>
                    <a:pt x="5121" y="17193"/>
                    <a:pt x="6133" y="8180"/>
                    <a:pt x="3561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629275" y="3308275"/>
              <a:ext cx="499475" cy="284875"/>
            </a:xfrm>
            <a:custGeom>
              <a:avLst/>
              <a:gdLst/>
              <a:ahLst/>
              <a:cxnLst/>
              <a:rect l="l" t="t" r="r" b="b"/>
              <a:pathLst>
                <a:path w="19979" h="11395" fill="none" extrusionOk="0">
                  <a:moveTo>
                    <a:pt x="19979" y="11109"/>
                  </a:moveTo>
                  <a:cubicBezTo>
                    <a:pt x="19931" y="11061"/>
                    <a:pt x="19895" y="11026"/>
                    <a:pt x="19848" y="10978"/>
                  </a:cubicBezTo>
                  <a:cubicBezTo>
                    <a:pt x="19848" y="10966"/>
                    <a:pt x="19836" y="10954"/>
                    <a:pt x="19824" y="10954"/>
                  </a:cubicBezTo>
                  <a:cubicBezTo>
                    <a:pt x="14621" y="5477"/>
                    <a:pt x="7441" y="2691"/>
                    <a:pt x="500" y="96"/>
                  </a:cubicBezTo>
                  <a:cubicBezTo>
                    <a:pt x="274" y="0"/>
                    <a:pt x="0" y="298"/>
                    <a:pt x="191" y="501"/>
                  </a:cubicBezTo>
                  <a:cubicBezTo>
                    <a:pt x="5405" y="5823"/>
                    <a:pt x="11918" y="9645"/>
                    <a:pt x="19157" y="1139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52500" y="3750300"/>
              <a:ext cx="142900" cy="613475"/>
            </a:xfrm>
            <a:custGeom>
              <a:avLst/>
              <a:gdLst/>
              <a:ahLst/>
              <a:cxnLst/>
              <a:rect l="l" t="t" r="r" b="b"/>
              <a:pathLst>
                <a:path w="5716" h="24539" fill="none" extrusionOk="0">
                  <a:moveTo>
                    <a:pt x="1274" y="810"/>
                  </a:moveTo>
                  <a:cubicBezTo>
                    <a:pt x="0" y="3679"/>
                    <a:pt x="500" y="7549"/>
                    <a:pt x="655" y="10513"/>
                  </a:cubicBezTo>
                  <a:cubicBezTo>
                    <a:pt x="917" y="15145"/>
                    <a:pt x="1691" y="19729"/>
                    <a:pt x="2917" y="24217"/>
                  </a:cubicBezTo>
                  <a:cubicBezTo>
                    <a:pt x="2977" y="24432"/>
                    <a:pt x="3322" y="24539"/>
                    <a:pt x="3417" y="24265"/>
                  </a:cubicBezTo>
                  <a:cubicBezTo>
                    <a:pt x="4989" y="19776"/>
                    <a:pt x="5715" y="15050"/>
                    <a:pt x="5465" y="10287"/>
                  </a:cubicBezTo>
                  <a:cubicBezTo>
                    <a:pt x="5334" y="7751"/>
                    <a:pt x="4953" y="5227"/>
                    <a:pt x="4263" y="2774"/>
                  </a:cubicBezTo>
                  <a:cubicBezTo>
                    <a:pt x="3977" y="1739"/>
                    <a:pt x="3655" y="715"/>
                    <a:pt x="2917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326250" y="3602950"/>
              <a:ext cx="493525" cy="139925"/>
            </a:xfrm>
            <a:custGeom>
              <a:avLst/>
              <a:gdLst/>
              <a:ahLst/>
              <a:cxnLst/>
              <a:rect l="l" t="t" r="r" b="b"/>
              <a:pathLst>
                <a:path w="19741" h="5597" fill="none" extrusionOk="0">
                  <a:moveTo>
                    <a:pt x="19741" y="4561"/>
                  </a:moveTo>
                  <a:cubicBezTo>
                    <a:pt x="19289" y="3965"/>
                    <a:pt x="18538" y="3442"/>
                    <a:pt x="18098" y="3108"/>
                  </a:cubicBezTo>
                  <a:cubicBezTo>
                    <a:pt x="16800" y="2156"/>
                    <a:pt x="15288" y="1548"/>
                    <a:pt x="13740" y="1132"/>
                  </a:cubicBezTo>
                  <a:cubicBezTo>
                    <a:pt x="9454" y="1"/>
                    <a:pt x="4811" y="167"/>
                    <a:pt x="417" y="239"/>
                  </a:cubicBezTo>
                  <a:cubicBezTo>
                    <a:pt x="215" y="239"/>
                    <a:pt x="0" y="536"/>
                    <a:pt x="250" y="679"/>
                  </a:cubicBezTo>
                  <a:cubicBezTo>
                    <a:pt x="5751" y="3799"/>
                    <a:pt x="12085" y="5597"/>
                    <a:pt x="18431" y="533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915025" y="3674975"/>
              <a:ext cx="132775" cy="627500"/>
            </a:xfrm>
            <a:custGeom>
              <a:avLst/>
              <a:gdLst/>
              <a:ahLst/>
              <a:cxnLst/>
              <a:rect l="l" t="t" r="r" b="b"/>
              <a:pathLst>
                <a:path w="5311" h="25100" fill="none" extrusionOk="0">
                  <a:moveTo>
                    <a:pt x="1774" y="477"/>
                  </a:moveTo>
                  <a:cubicBezTo>
                    <a:pt x="441" y="3870"/>
                    <a:pt x="0" y="7478"/>
                    <a:pt x="488" y="11121"/>
                  </a:cubicBezTo>
                  <a:cubicBezTo>
                    <a:pt x="762" y="13193"/>
                    <a:pt x="1250" y="15253"/>
                    <a:pt x="1441" y="17348"/>
                  </a:cubicBezTo>
                  <a:cubicBezTo>
                    <a:pt x="1667" y="19825"/>
                    <a:pt x="1512" y="22301"/>
                    <a:pt x="1060" y="24742"/>
                  </a:cubicBezTo>
                  <a:cubicBezTo>
                    <a:pt x="1012" y="25016"/>
                    <a:pt x="1417" y="25099"/>
                    <a:pt x="1512" y="24849"/>
                  </a:cubicBezTo>
                  <a:cubicBezTo>
                    <a:pt x="4715" y="16979"/>
                    <a:pt x="5310" y="8169"/>
                    <a:pt x="2953" y="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448575" y="3455625"/>
              <a:ext cx="537300" cy="202725"/>
            </a:xfrm>
            <a:custGeom>
              <a:avLst/>
              <a:gdLst/>
              <a:ahLst/>
              <a:cxnLst/>
              <a:rect l="l" t="t" r="r" b="b"/>
              <a:pathLst>
                <a:path w="21492" h="8109" fill="none" extrusionOk="0">
                  <a:moveTo>
                    <a:pt x="21492" y="7334"/>
                  </a:moveTo>
                  <a:cubicBezTo>
                    <a:pt x="21158" y="6251"/>
                    <a:pt x="20099" y="5477"/>
                    <a:pt x="19182" y="4810"/>
                  </a:cubicBezTo>
                  <a:cubicBezTo>
                    <a:pt x="17598" y="3631"/>
                    <a:pt x="15801" y="2750"/>
                    <a:pt x="13943" y="2084"/>
                  </a:cubicBezTo>
                  <a:cubicBezTo>
                    <a:pt x="9597" y="536"/>
                    <a:pt x="4954" y="274"/>
                    <a:pt x="394" y="12"/>
                  </a:cubicBezTo>
                  <a:cubicBezTo>
                    <a:pt x="168" y="0"/>
                    <a:pt x="1" y="310"/>
                    <a:pt x="215" y="453"/>
                  </a:cubicBezTo>
                  <a:cubicBezTo>
                    <a:pt x="6133" y="4191"/>
                    <a:pt x="12800" y="6989"/>
                    <a:pt x="19730" y="8108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564675" y="3828575"/>
              <a:ext cx="167900" cy="669150"/>
            </a:xfrm>
            <a:custGeom>
              <a:avLst/>
              <a:gdLst/>
              <a:ahLst/>
              <a:cxnLst/>
              <a:rect l="l" t="t" r="r" b="b"/>
              <a:pathLst>
                <a:path w="6716" h="26766" fill="none" extrusionOk="0">
                  <a:moveTo>
                    <a:pt x="3191" y="989"/>
                  </a:moveTo>
                  <a:cubicBezTo>
                    <a:pt x="0" y="8978"/>
                    <a:pt x="2894" y="17991"/>
                    <a:pt x="1739" y="26349"/>
                  </a:cubicBezTo>
                  <a:cubicBezTo>
                    <a:pt x="1715" y="26587"/>
                    <a:pt x="2072" y="26766"/>
                    <a:pt x="2203" y="26540"/>
                  </a:cubicBezTo>
                  <a:cubicBezTo>
                    <a:pt x="6715" y="18586"/>
                    <a:pt x="6489" y="8740"/>
                    <a:pt x="4763" y="1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178325" y="3729450"/>
              <a:ext cx="501850" cy="142600"/>
            </a:xfrm>
            <a:custGeom>
              <a:avLst/>
              <a:gdLst/>
              <a:ahLst/>
              <a:cxnLst/>
              <a:rect l="l" t="t" r="r" b="b"/>
              <a:pathLst>
                <a:path w="20074" h="5704" fill="none" extrusionOk="0">
                  <a:moveTo>
                    <a:pt x="20074" y="2846"/>
                  </a:moveTo>
                  <a:cubicBezTo>
                    <a:pt x="18050" y="644"/>
                    <a:pt x="15181" y="1"/>
                    <a:pt x="12275" y="37"/>
                  </a:cubicBezTo>
                  <a:cubicBezTo>
                    <a:pt x="8275" y="96"/>
                    <a:pt x="4239" y="763"/>
                    <a:pt x="262" y="1180"/>
                  </a:cubicBezTo>
                  <a:cubicBezTo>
                    <a:pt x="48" y="1203"/>
                    <a:pt x="0" y="1561"/>
                    <a:pt x="214" y="1632"/>
                  </a:cubicBezTo>
                  <a:cubicBezTo>
                    <a:pt x="6322" y="3549"/>
                    <a:pt x="13204" y="5704"/>
                    <a:pt x="19467" y="3239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5441450" y="3925025"/>
              <a:ext cx="166700" cy="621225"/>
            </a:xfrm>
            <a:custGeom>
              <a:avLst/>
              <a:gdLst/>
              <a:ahLst/>
              <a:cxnLst/>
              <a:rect l="l" t="t" r="r" b="b"/>
              <a:pathLst>
                <a:path w="6668" h="24849" fill="none" extrusionOk="0">
                  <a:moveTo>
                    <a:pt x="2834" y="929"/>
                  </a:moveTo>
                  <a:cubicBezTo>
                    <a:pt x="1608" y="4132"/>
                    <a:pt x="2381" y="7965"/>
                    <a:pt x="2239" y="11287"/>
                  </a:cubicBezTo>
                  <a:cubicBezTo>
                    <a:pt x="2060" y="15716"/>
                    <a:pt x="1322" y="20098"/>
                    <a:pt x="84" y="24348"/>
                  </a:cubicBezTo>
                  <a:cubicBezTo>
                    <a:pt x="0" y="24670"/>
                    <a:pt x="429" y="24848"/>
                    <a:pt x="572" y="24539"/>
                  </a:cubicBezTo>
                  <a:cubicBezTo>
                    <a:pt x="4191" y="17181"/>
                    <a:pt x="6668" y="8073"/>
                    <a:pt x="4001" y="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5077700" y="3817275"/>
              <a:ext cx="449800" cy="165800"/>
            </a:xfrm>
            <a:custGeom>
              <a:avLst/>
              <a:gdLst/>
              <a:ahLst/>
              <a:cxnLst/>
              <a:rect l="l" t="t" r="r" b="b"/>
              <a:pathLst>
                <a:path w="17992" h="6632" fill="none" extrusionOk="0">
                  <a:moveTo>
                    <a:pt x="17991" y="3762"/>
                  </a:moveTo>
                  <a:cubicBezTo>
                    <a:pt x="12967" y="0"/>
                    <a:pt x="5597" y="3322"/>
                    <a:pt x="286" y="4786"/>
                  </a:cubicBezTo>
                  <a:cubicBezTo>
                    <a:pt x="84" y="4834"/>
                    <a:pt x="1" y="5156"/>
                    <a:pt x="239" y="5239"/>
                  </a:cubicBezTo>
                  <a:cubicBezTo>
                    <a:pt x="2989" y="6168"/>
                    <a:pt x="5835" y="6632"/>
                    <a:pt x="8740" y="6549"/>
                  </a:cubicBezTo>
                  <a:cubicBezTo>
                    <a:pt x="10252" y="6513"/>
                    <a:pt x="11764" y="6322"/>
                    <a:pt x="13240" y="5977"/>
                  </a:cubicBezTo>
                  <a:cubicBezTo>
                    <a:pt x="14455" y="5703"/>
                    <a:pt x="15610" y="5215"/>
                    <a:pt x="16777" y="4810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4992575" y="3975325"/>
              <a:ext cx="462000" cy="589075"/>
            </a:xfrm>
            <a:custGeom>
              <a:avLst/>
              <a:gdLst/>
              <a:ahLst/>
              <a:cxnLst/>
              <a:rect l="l" t="t" r="r" b="b"/>
              <a:pathLst>
                <a:path w="18480" h="23563" fill="none" extrusionOk="0">
                  <a:moveTo>
                    <a:pt x="17908" y="393"/>
                  </a:moveTo>
                  <a:cubicBezTo>
                    <a:pt x="14836" y="0"/>
                    <a:pt x="11716" y="346"/>
                    <a:pt x="8799" y="1393"/>
                  </a:cubicBezTo>
                  <a:cubicBezTo>
                    <a:pt x="7442" y="1870"/>
                    <a:pt x="6120" y="2513"/>
                    <a:pt x="4906" y="3286"/>
                  </a:cubicBezTo>
                  <a:cubicBezTo>
                    <a:pt x="3370" y="4263"/>
                    <a:pt x="2048" y="5561"/>
                    <a:pt x="286" y="6096"/>
                  </a:cubicBezTo>
                  <a:cubicBezTo>
                    <a:pt x="1" y="6192"/>
                    <a:pt x="179" y="6573"/>
                    <a:pt x="417" y="6561"/>
                  </a:cubicBezTo>
                  <a:cubicBezTo>
                    <a:pt x="6073" y="6382"/>
                    <a:pt x="12288" y="4799"/>
                    <a:pt x="16931" y="1381"/>
                  </a:cubicBezTo>
                  <a:cubicBezTo>
                    <a:pt x="12490" y="7787"/>
                    <a:pt x="13443" y="16205"/>
                    <a:pt x="10157" y="23122"/>
                  </a:cubicBezTo>
                  <a:cubicBezTo>
                    <a:pt x="10026" y="23372"/>
                    <a:pt x="10407" y="23563"/>
                    <a:pt x="10561" y="23360"/>
                  </a:cubicBezTo>
                  <a:cubicBezTo>
                    <a:pt x="15407" y="17062"/>
                    <a:pt x="18479" y="9001"/>
                    <a:pt x="18217" y="989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4946725" y="4058075"/>
              <a:ext cx="418550" cy="483400"/>
            </a:xfrm>
            <a:custGeom>
              <a:avLst/>
              <a:gdLst/>
              <a:ahLst/>
              <a:cxnLst/>
              <a:rect l="l" t="t" r="r" b="b"/>
              <a:pathLst>
                <a:path w="16742" h="19336" fill="none" extrusionOk="0">
                  <a:moveTo>
                    <a:pt x="16741" y="167"/>
                  </a:moveTo>
                  <a:cubicBezTo>
                    <a:pt x="16694" y="60"/>
                    <a:pt x="16574" y="0"/>
                    <a:pt x="16444" y="48"/>
                  </a:cubicBezTo>
                  <a:cubicBezTo>
                    <a:pt x="12729" y="1524"/>
                    <a:pt x="9490" y="4108"/>
                    <a:pt x="7228" y="7406"/>
                  </a:cubicBezTo>
                  <a:cubicBezTo>
                    <a:pt x="4680" y="11121"/>
                    <a:pt x="3263" y="15502"/>
                    <a:pt x="168" y="18848"/>
                  </a:cubicBezTo>
                  <a:cubicBezTo>
                    <a:pt x="1" y="19038"/>
                    <a:pt x="263" y="19336"/>
                    <a:pt x="477" y="19229"/>
                  </a:cubicBezTo>
                  <a:cubicBezTo>
                    <a:pt x="7871" y="15526"/>
                    <a:pt x="14277" y="8787"/>
                    <a:pt x="16705" y="762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5308675" y="3436850"/>
              <a:ext cx="1739825" cy="694475"/>
            </a:xfrm>
            <a:custGeom>
              <a:avLst/>
              <a:gdLst/>
              <a:ahLst/>
              <a:cxnLst/>
              <a:rect l="l" t="t" r="r" b="b"/>
              <a:pathLst>
                <a:path w="69593" h="27779" fill="none" extrusionOk="0">
                  <a:moveTo>
                    <a:pt x="57187" y="2323"/>
                  </a:moveTo>
                  <a:cubicBezTo>
                    <a:pt x="58234" y="2216"/>
                    <a:pt x="59294" y="2108"/>
                    <a:pt x="60342" y="2025"/>
                  </a:cubicBezTo>
                  <a:cubicBezTo>
                    <a:pt x="63140" y="1799"/>
                    <a:pt x="66093" y="1954"/>
                    <a:pt x="68843" y="1406"/>
                  </a:cubicBezTo>
                  <a:cubicBezTo>
                    <a:pt x="69533" y="1275"/>
                    <a:pt x="69593" y="120"/>
                    <a:pt x="68819" y="108"/>
                  </a:cubicBezTo>
                  <a:cubicBezTo>
                    <a:pt x="63771" y="1"/>
                    <a:pt x="58556" y="608"/>
                    <a:pt x="53567" y="1251"/>
                  </a:cubicBezTo>
                  <a:cubicBezTo>
                    <a:pt x="48233" y="1942"/>
                    <a:pt x="42923" y="2978"/>
                    <a:pt x="37744" y="4430"/>
                  </a:cubicBezTo>
                  <a:cubicBezTo>
                    <a:pt x="28445" y="7038"/>
                    <a:pt x="19622" y="10990"/>
                    <a:pt x="11776" y="16646"/>
                  </a:cubicBezTo>
                  <a:cubicBezTo>
                    <a:pt x="7454" y="19765"/>
                    <a:pt x="3513" y="23516"/>
                    <a:pt x="72" y="27588"/>
                  </a:cubicBezTo>
                  <a:cubicBezTo>
                    <a:pt x="1" y="27671"/>
                    <a:pt x="144" y="27778"/>
                    <a:pt x="215" y="27695"/>
                  </a:cubicBezTo>
                  <a:cubicBezTo>
                    <a:pt x="13515" y="13336"/>
                    <a:pt x="32660" y="5728"/>
                    <a:pt x="51722" y="2989"/>
                  </a:cubicBezTo>
                  <a:cubicBezTo>
                    <a:pt x="53531" y="2727"/>
                    <a:pt x="55365" y="2501"/>
                    <a:pt x="57187" y="232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14"/>
          <p:cNvGrpSpPr/>
          <p:nvPr/>
        </p:nvGrpSpPr>
        <p:grpSpPr>
          <a:xfrm rot="10800000">
            <a:off x="7455525" y="4215500"/>
            <a:ext cx="1655900" cy="875425"/>
            <a:chOff x="1680550" y="2806125"/>
            <a:chExt cx="1655900" cy="875425"/>
          </a:xfrm>
        </p:grpSpPr>
        <p:sp>
          <p:nvSpPr>
            <p:cNvPr id="407" name="Google Shape;407;p14"/>
            <p:cNvSpPr/>
            <p:nvPr/>
          </p:nvSpPr>
          <p:spPr>
            <a:xfrm>
              <a:off x="1906775" y="2806125"/>
              <a:ext cx="1429675" cy="875425"/>
            </a:xfrm>
            <a:custGeom>
              <a:avLst/>
              <a:gdLst/>
              <a:ahLst/>
              <a:cxnLst/>
              <a:rect l="l" t="t" r="r" b="b"/>
              <a:pathLst>
                <a:path w="57187" h="35017" fill="none" extrusionOk="0">
                  <a:moveTo>
                    <a:pt x="0" y="7621"/>
                  </a:moveTo>
                  <a:cubicBezTo>
                    <a:pt x="4049" y="10704"/>
                    <a:pt x="6573" y="15122"/>
                    <a:pt x="9466" y="19241"/>
                  </a:cubicBezTo>
                  <a:cubicBezTo>
                    <a:pt x="12585" y="23682"/>
                    <a:pt x="16276" y="26837"/>
                    <a:pt x="21086" y="29373"/>
                  </a:cubicBezTo>
                  <a:cubicBezTo>
                    <a:pt x="26409" y="32195"/>
                    <a:pt x="31826" y="34660"/>
                    <a:pt x="37934" y="34826"/>
                  </a:cubicBezTo>
                  <a:cubicBezTo>
                    <a:pt x="44399" y="35017"/>
                    <a:pt x="50721" y="33231"/>
                    <a:pt x="56877" y="31481"/>
                  </a:cubicBezTo>
                  <a:cubicBezTo>
                    <a:pt x="57127" y="31409"/>
                    <a:pt x="57186" y="31100"/>
                    <a:pt x="56972" y="30945"/>
                  </a:cubicBezTo>
                  <a:cubicBezTo>
                    <a:pt x="49209" y="25301"/>
                    <a:pt x="47709" y="14991"/>
                    <a:pt x="42089" y="7680"/>
                  </a:cubicBezTo>
                  <a:cubicBezTo>
                    <a:pt x="39410" y="4192"/>
                    <a:pt x="35922" y="1763"/>
                    <a:pt x="31564" y="941"/>
                  </a:cubicBezTo>
                  <a:cubicBezTo>
                    <a:pt x="26611" y="1"/>
                    <a:pt x="21396" y="382"/>
                    <a:pt x="16538" y="1656"/>
                  </a:cubicBezTo>
                  <a:cubicBezTo>
                    <a:pt x="11276" y="3025"/>
                    <a:pt x="6239" y="5251"/>
                    <a:pt x="858" y="6156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1680550" y="2953775"/>
              <a:ext cx="1583850" cy="623300"/>
            </a:xfrm>
            <a:custGeom>
              <a:avLst/>
              <a:gdLst/>
              <a:ahLst/>
              <a:cxnLst/>
              <a:rect l="l" t="t" r="r" b="b"/>
              <a:pathLst>
                <a:path w="63354" h="24932" fill="none" extrusionOk="0">
                  <a:moveTo>
                    <a:pt x="18932" y="3786"/>
                  </a:moveTo>
                  <a:cubicBezTo>
                    <a:pt x="24480" y="5525"/>
                    <a:pt x="30171" y="7311"/>
                    <a:pt x="35267" y="10156"/>
                  </a:cubicBezTo>
                  <a:cubicBezTo>
                    <a:pt x="44221" y="15157"/>
                    <a:pt x="52460" y="24086"/>
                    <a:pt x="63211" y="24920"/>
                  </a:cubicBezTo>
                  <a:cubicBezTo>
                    <a:pt x="63318" y="24932"/>
                    <a:pt x="63354" y="24765"/>
                    <a:pt x="63247" y="24741"/>
                  </a:cubicBezTo>
                  <a:cubicBezTo>
                    <a:pt x="57163" y="23420"/>
                    <a:pt x="52079" y="20634"/>
                    <a:pt x="47018" y="17074"/>
                  </a:cubicBezTo>
                  <a:cubicBezTo>
                    <a:pt x="42077" y="13609"/>
                    <a:pt x="37422" y="9739"/>
                    <a:pt x="31921" y="7156"/>
                  </a:cubicBezTo>
                  <a:cubicBezTo>
                    <a:pt x="26397" y="4548"/>
                    <a:pt x="20277" y="2346"/>
                    <a:pt x="14312" y="988"/>
                  </a:cubicBezTo>
                  <a:cubicBezTo>
                    <a:pt x="11550" y="369"/>
                    <a:pt x="8728" y="0"/>
                    <a:pt x="5894" y="214"/>
                  </a:cubicBezTo>
                  <a:cubicBezTo>
                    <a:pt x="4108" y="357"/>
                    <a:pt x="1013" y="417"/>
                    <a:pt x="263" y="2417"/>
                  </a:cubicBezTo>
                  <a:cubicBezTo>
                    <a:pt x="1" y="3132"/>
                    <a:pt x="1120" y="3691"/>
                    <a:pt x="1477" y="3001"/>
                  </a:cubicBezTo>
                  <a:cubicBezTo>
                    <a:pt x="2096" y="1798"/>
                    <a:pt x="4727" y="1750"/>
                    <a:pt x="5930" y="1667"/>
                  </a:cubicBezTo>
                  <a:cubicBezTo>
                    <a:pt x="7323" y="1560"/>
                    <a:pt x="8740" y="1608"/>
                    <a:pt x="10133" y="1762"/>
                  </a:cubicBezTo>
                  <a:cubicBezTo>
                    <a:pt x="13145" y="2072"/>
                    <a:pt x="16062" y="2881"/>
                    <a:pt x="18932" y="3774"/>
                  </a:cubicBezTo>
                  <a:close/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6"/>
          <p:cNvSpPr/>
          <p:nvPr/>
        </p:nvSpPr>
        <p:spPr>
          <a:xfrm flipH="1">
            <a:off x="6288692" y="-7292"/>
            <a:ext cx="2862600" cy="2462451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 flipH="1">
            <a:off x="6853096" y="146195"/>
            <a:ext cx="1526511" cy="1365853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-5400000">
            <a:off x="7111350" y="3138850"/>
            <a:ext cx="1650300" cy="24150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-5400000">
            <a:off x="-899989" y="861484"/>
            <a:ext cx="2899475" cy="1140750"/>
          </a:xfrm>
          <a:custGeom>
            <a:avLst/>
            <a:gdLst/>
            <a:ahLst/>
            <a:cxnLst/>
            <a:rect l="l" t="t" r="r" b="b"/>
            <a:pathLst>
              <a:path w="115979" h="45630" extrusionOk="0">
                <a:moveTo>
                  <a:pt x="0" y="0"/>
                </a:moveTo>
                <a:lnTo>
                  <a:pt x="0" y="1786"/>
                </a:lnTo>
                <a:cubicBezTo>
                  <a:pt x="48" y="7799"/>
                  <a:pt x="1000" y="14097"/>
                  <a:pt x="4596" y="18919"/>
                </a:cubicBezTo>
                <a:cubicBezTo>
                  <a:pt x="7245" y="22471"/>
                  <a:pt x="11664" y="24919"/>
                  <a:pt x="15974" y="24919"/>
                </a:cubicBezTo>
                <a:cubicBezTo>
                  <a:pt x="17514" y="24919"/>
                  <a:pt x="19041" y="24606"/>
                  <a:pt x="20467" y="23920"/>
                </a:cubicBezTo>
                <a:cubicBezTo>
                  <a:pt x="25349" y="21586"/>
                  <a:pt x="27551" y="16002"/>
                  <a:pt x="30861" y="11740"/>
                </a:cubicBezTo>
                <a:cubicBezTo>
                  <a:pt x="33071" y="8886"/>
                  <a:pt x="36878" y="6606"/>
                  <a:pt x="40234" y="6606"/>
                </a:cubicBezTo>
                <a:cubicBezTo>
                  <a:pt x="41905" y="6606"/>
                  <a:pt x="43465" y="7171"/>
                  <a:pt x="44661" y="8513"/>
                </a:cubicBezTo>
                <a:cubicBezTo>
                  <a:pt x="46447" y="10513"/>
                  <a:pt x="46601" y="13454"/>
                  <a:pt x="47780" y="15859"/>
                </a:cubicBezTo>
                <a:cubicBezTo>
                  <a:pt x="49312" y="18952"/>
                  <a:pt x="52753" y="20910"/>
                  <a:pt x="56174" y="20910"/>
                </a:cubicBezTo>
                <a:cubicBezTo>
                  <a:pt x="57060" y="20910"/>
                  <a:pt x="57944" y="20779"/>
                  <a:pt x="58793" y="20503"/>
                </a:cubicBezTo>
                <a:cubicBezTo>
                  <a:pt x="62437" y="19324"/>
                  <a:pt x="64913" y="16073"/>
                  <a:pt x="67687" y="13442"/>
                </a:cubicBezTo>
                <a:cubicBezTo>
                  <a:pt x="69833" y="11407"/>
                  <a:pt x="72712" y="9622"/>
                  <a:pt x="75531" y="9622"/>
                </a:cubicBezTo>
                <a:cubicBezTo>
                  <a:pt x="76357" y="9622"/>
                  <a:pt x="77178" y="9775"/>
                  <a:pt x="77974" y="10120"/>
                </a:cubicBezTo>
                <a:cubicBezTo>
                  <a:pt x="83677" y="12609"/>
                  <a:pt x="82463" y="22038"/>
                  <a:pt x="87618" y="25539"/>
                </a:cubicBezTo>
                <a:cubicBezTo>
                  <a:pt x="91369" y="28087"/>
                  <a:pt x="96834" y="26301"/>
                  <a:pt x="100679" y="28694"/>
                </a:cubicBezTo>
                <a:cubicBezTo>
                  <a:pt x="104228" y="30920"/>
                  <a:pt x="104942" y="35659"/>
                  <a:pt x="106478" y="39552"/>
                </a:cubicBezTo>
                <a:cubicBezTo>
                  <a:pt x="107687" y="42617"/>
                  <a:pt x="110733" y="45630"/>
                  <a:pt x="113664" y="45630"/>
                </a:cubicBezTo>
                <a:cubicBezTo>
                  <a:pt x="114457" y="45630"/>
                  <a:pt x="115241" y="45410"/>
                  <a:pt x="115979" y="44910"/>
                </a:cubicBezTo>
                <a:lnTo>
                  <a:pt x="1159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16"/>
          <p:cNvGrpSpPr/>
          <p:nvPr/>
        </p:nvGrpSpPr>
        <p:grpSpPr>
          <a:xfrm>
            <a:off x="158725" y="154258"/>
            <a:ext cx="985850" cy="708025"/>
            <a:chOff x="158725" y="154258"/>
            <a:chExt cx="985850" cy="708025"/>
          </a:xfrm>
        </p:grpSpPr>
        <p:sp>
          <p:nvSpPr>
            <p:cNvPr id="454" name="Google Shape;454;p16"/>
            <p:cNvSpPr/>
            <p:nvPr/>
          </p:nvSpPr>
          <p:spPr>
            <a:xfrm rot="10800000" flipH="1">
              <a:off x="747775" y="490833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 rot="10800000" flipH="1">
              <a:off x="957050" y="280983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 rot="10800000" flipH="1">
              <a:off x="628425" y="154258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 rot="10800000" flipH="1">
              <a:off x="482275" y="472183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 rot="10800000" flipH="1">
              <a:off x="158725" y="681908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 rot="10800000" flipH="1">
              <a:off x="260225" y="311933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16"/>
          <p:cNvGrpSpPr/>
          <p:nvPr/>
        </p:nvGrpSpPr>
        <p:grpSpPr>
          <a:xfrm rot="-1787720" flipH="1">
            <a:off x="6772464" y="629542"/>
            <a:ext cx="1736238" cy="814119"/>
            <a:chOff x="503325" y="3713675"/>
            <a:chExt cx="1736250" cy="814125"/>
          </a:xfrm>
        </p:grpSpPr>
        <p:sp>
          <p:nvSpPr>
            <p:cNvPr id="461" name="Google Shape;461;p16"/>
            <p:cNvSpPr/>
            <p:nvPr/>
          </p:nvSpPr>
          <p:spPr>
            <a:xfrm>
              <a:off x="503325" y="3713675"/>
              <a:ext cx="1711850" cy="814125"/>
            </a:xfrm>
            <a:custGeom>
              <a:avLst/>
              <a:gdLst/>
              <a:ahLst/>
              <a:cxnLst/>
              <a:rect l="l" t="t" r="r" b="b"/>
              <a:pathLst>
                <a:path w="68474" h="32565" fill="none" extrusionOk="0">
                  <a:moveTo>
                    <a:pt x="67949" y="14800"/>
                  </a:moveTo>
                  <a:cubicBezTo>
                    <a:pt x="67759" y="14622"/>
                    <a:pt x="67533" y="14443"/>
                    <a:pt x="67247" y="14253"/>
                  </a:cubicBezTo>
                  <a:cubicBezTo>
                    <a:pt x="62830" y="11324"/>
                    <a:pt x="57960" y="9038"/>
                    <a:pt x="52971" y="7287"/>
                  </a:cubicBezTo>
                  <a:cubicBezTo>
                    <a:pt x="52793" y="7228"/>
                    <a:pt x="52602" y="7371"/>
                    <a:pt x="52626" y="7561"/>
                  </a:cubicBezTo>
                  <a:cubicBezTo>
                    <a:pt x="52912" y="9442"/>
                    <a:pt x="53043" y="11324"/>
                    <a:pt x="52995" y="13217"/>
                  </a:cubicBezTo>
                  <a:cubicBezTo>
                    <a:pt x="52745" y="11943"/>
                    <a:pt x="52495" y="10681"/>
                    <a:pt x="52233" y="9419"/>
                  </a:cubicBezTo>
                  <a:cubicBezTo>
                    <a:pt x="51995" y="8276"/>
                    <a:pt x="51757" y="7264"/>
                    <a:pt x="50769" y="6549"/>
                  </a:cubicBezTo>
                  <a:cubicBezTo>
                    <a:pt x="49578" y="5692"/>
                    <a:pt x="47911" y="5263"/>
                    <a:pt x="46554" y="4775"/>
                  </a:cubicBezTo>
                  <a:cubicBezTo>
                    <a:pt x="44613" y="4073"/>
                    <a:pt x="42661" y="3465"/>
                    <a:pt x="40684" y="2906"/>
                  </a:cubicBezTo>
                  <a:cubicBezTo>
                    <a:pt x="40565" y="2882"/>
                    <a:pt x="40434" y="2918"/>
                    <a:pt x="40386" y="3037"/>
                  </a:cubicBezTo>
                  <a:cubicBezTo>
                    <a:pt x="39946" y="4382"/>
                    <a:pt x="39565" y="5751"/>
                    <a:pt x="39232" y="7121"/>
                  </a:cubicBezTo>
                  <a:cubicBezTo>
                    <a:pt x="38958" y="5740"/>
                    <a:pt x="38755" y="4347"/>
                    <a:pt x="38624" y="2942"/>
                  </a:cubicBezTo>
                  <a:cubicBezTo>
                    <a:pt x="38612" y="2858"/>
                    <a:pt x="38553" y="2787"/>
                    <a:pt x="38481" y="2763"/>
                  </a:cubicBezTo>
                  <a:cubicBezTo>
                    <a:pt x="34029" y="1215"/>
                    <a:pt x="29016" y="1"/>
                    <a:pt x="24277" y="179"/>
                  </a:cubicBezTo>
                  <a:cubicBezTo>
                    <a:pt x="22551" y="251"/>
                    <a:pt x="21694" y="882"/>
                    <a:pt x="21229" y="2513"/>
                  </a:cubicBezTo>
                  <a:cubicBezTo>
                    <a:pt x="20574" y="4751"/>
                    <a:pt x="20039" y="7049"/>
                    <a:pt x="19491" y="9323"/>
                  </a:cubicBezTo>
                  <a:cubicBezTo>
                    <a:pt x="19431" y="7002"/>
                    <a:pt x="19181" y="4680"/>
                    <a:pt x="18622" y="2418"/>
                  </a:cubicBezTo>
                  <a:cubicBezTo>
                    <a:pt x="18491" y="1906"/>
                    <a:pt x="18408" y="1215"/>
                    <a:pt x="17931" y="894"/>
                  </a:cubicBezTo>
                  <a:cubicBezTo>
                    <a:pt x="17157" y="382"/>
                    <a:pt x="15764" y="656"/>
                    <a:pt x="14883" y="691"/>
                  </a:cubicBezTo>
                  <a:cubicBezTo>
                    <a:pt x="12323" y="798"/>
                    <a:pt x="9787" y="1275"/>
                    <a:pt x="7359" y="2096"/>
                  </a:cubicBezTo>
                  <a:cubicBezTo>
                    <a:pt x="6739" y="2311"/>
                    <a:pt x="5799" y="2477"/>
                    <a:pt x="5501" y="3144"/>
                  </a:cubicBezTo>
                  <a:cubicBezTo>
                    <a:pt x="5239" y="3739"/>
                    <a:pt x="5382" y="4656"/>
                    <a:pt x="5561" y="5478"/>
                  </a:cubicBezTo>
                  <a:lnTo>
                    <a:pt x="4787" y="4287"/>
                  </a:lnTo>
                  <a:cubicBezTo>
                    <a:pt x="4727" y="4180"/>
                    <a:pt x="4561" y="4180"/>
                    <a:pt x="4477" y="4251"/>
                  </a:cubicBezTo>
                  <a:cubicBezTo>
                    <a:pt x="3025" y="5370"/>
                    <a:pt x="1572" y="6490"/>
                    <a:pt x="108" y="7597"/>
                  </a:cubicBezTo>
                  <a:cubicBezTo>
                    <a:pt x="24" y="7668"/>
                    <a:pt x="0" y="7728"/>
                    <a:pt x="60" y="7823"/>
                  </a:cubicBezTo>
                  <a:cubicBezTo>
                    <a:pt x="143" y="7918"/>
                    <a:pt x="215" y="8002"/>
                    <a:pt x="286" y="8109"/>
                  </a:cubicBezTo>
                  <a:cubicBezTo>
                    <a:pt x="572" y="8561"/>
                    <a:pt x="846" y="9014"/>
                    <a:pt x="1132" y="9466"/>
                  </a:cubicBezTo>
                  <a:cubicBezTo>
                    <a:pt x="1429" y="9919"/>
                    <a:pt x="1727" y="10359"/>
                    <a:pt x="2036" y="10800"/>
                  </a:cubicBezTo>
                  <a:cubicBezTo>
                    <a:pt x="2346" y="11240"/>
                    <a:pt x="2656" y="11681"/>
                    <a:pt x="2965" y="12109"/>
                  </a:cubicBezTo>
                  <a:cubicBezTo>
                    <a:pt x="3287" y="12538"/>
                    <a:pt x="3608" y="12967"/>
                    <a:pt x="3941" y="13383"/>
                  </a:cubicBezTo>
                  <a:cubicBezTo>
                    <a:pt x="4275" y="13812"/>
                    <a:pt x="4608" y="14229"/>
                    <a:pt x="4942" y="14634"/>
                  </a:cubicBezTo>
                  <a:cubicBezTo>
                    <a:pt x="5287" y="15050"/>
                    <a:pt x="5632" y="15455"/>
                    <a:pt x="5989" y="15860"/>
                  </a:cubicBezTo>
                  <a:cubicBezTo>
                    <a:pt x="6335" y="16265"/>
                    <a:pt x="6692" y="16669"/>
                    <a:pt x="7049" y="17074"/>
                  </a:cubicBezTo>
                  <a:cubicBezTo>
                    <a:pt x="7347" y="17396"/>
                    <a:pt x="7644" y="17717"/>
                    <a:pt x="7942" y="18039"/>
                  </a:cubicBezTo>
                  <a:cubicBezTo>
                    <a:pt x="8061" y="18170"/>
                    <a:pt x="8299" y="18134"/>
                    <a:pt x="8323" y="17932"/>
                  </a:cubicBezTo>
                  <a:cubicBezTo>
                    <a:pt x="8394" y="17003"/>
                    <a:pt x="8561" y="16122"/>
                    <a:pt x="8799" y="15241"/>
                  </a:cubicBezTo>
                  <a:cubicBezTo>
                    <a:pt x="8847" y="16669"/>
                    <a:pt x="9049" y="18122"/>
                    <a:pt x="9895" y="19301"/>
                  </a:cubicBezTo>
                  <a:cubicBezTo>
                    <a:pt x="11026" y="20896"/>
                    <a:pt x="13335" y="21765"/>
                    <a:pt x="15038" y="22599"/>
                  </a:cubicBezTo>
                  <a:cubicBezTo>
                    <a:pt x="19360" y="24706"/>
                    <a:pt x="23896" y="26278"/>
                    <a:pt x="28575" y="27361"/>
                  </a:cubicBezTo>
                  <a:cubicBezTo>
                    <a:pt x="28683" y="27385"/>
                    <a:pt x="28790" y="27278"/>
                    <a:pt x="28802" y="27183"/>
                  </a:cubicBezTo>
                  <a:cubicBezTo>
                    <a:pt x="29040" y="24861"/>
                    <a:pt x="29266" y="22539"/>
                    <a:pt x="29504" y="20218"/>
                  </a:cubicBezTo>
                  <a:cubicBezTo>
                    <a:pt x="29576" y="19587"/>
                    <a:pt x="29635" y="18955"/>
                    <a:pt x="29707" y="18324"/>
                  </a:cubicBezTo>
                  <a:cubicBezTo>
                    <a:pt x="29730" y="18027"/>
                    <a:pt x="29790" y="15717"/>
                    <a:pt x="30516" y="17777"/>
                  </a:cubicBezTo>
                  <a:cubicBezTo>
                    <a:pt x="30802" y="18563"/>
                    <a:pt x="30361" y="20039"/>
                    <a:pt x="30314" y="20884"/>
                  </a:cubicBezTo>
                  <a:cubicBezTo>
                    <a:pt x="30195" y="22801"/>
                    <a:pt x="30135" y="24813"/>
                    <a:pt x="30373" y="26730"/>
                  </a:cubicBezTo>
                  <a:cubicBezTo>
                    <a:pt x="30588" y="28516"/>
                    <a:pt x="31504" y="28921"/>
                    <a:pt x="33112" y="29504"/>
                  </a:cubicBezTo>
                  <a:cubicBezTo>
                    <a:pt x="35136" y="30219"/>
                    <a:pt x="37184" y="30838"/>
                    <a:pt x="39255" y="31350"/>
                  </a:cubicBezTo>
                  <a:cubicBezTo>
                    <a:pt x="40125" y="31564"/>
                    <a:pt x="40994" y="31767"/>
                    <a:pt x="41875" y="31945"/>
                  </a:cubicBezTo>
                  <a:cubicBezTo>
                    <a:pt x="42637" y="32100"/>
                    <a:pt x="43792" y="32564"/>
                    <a:pt x="44577" y="32410"/>
                  </a:cubicBezTo>
                  <a:cubicBezTo>
                    <a:pt x="45566" y="32195"/>
                    <a:pt x="45280" y="31136"/>
                    <a:pt x="45220" y="30362"/>
                  </a:cubicBezTo>
                  <a:cubicBezTo>
                    <a:pt x="45078" y="28409"/>
                    <a:pt x="44887" y="26468"/>
                    <a:pt x="44661" y="24528"/>
                  </a:cubicBezTo>
                  <a:cubicBezTo>
                    <a:pt x="45054" y="25409"/>
                    <a:pt x="45435" y="26290"/>
                    <a:pt x="45816" y="27171"/>
                  </a:cubicBezTo>
                  <a:cubicBezTo>
                    <a:pt x="46352" y="28409"/>
                    <a:pt x="46768" y="29981"/>
                    <a:pt x="47530" y="31088"/>
                  </a:cubicBezTo>
                  <a:cubicBezTo>
                    <a:pt x="48495" y="32505"/>
                    <a:pt x="49864" y="31874"/>
                    <a:pt x="51281" y="31433"/>
                  </a:cubicBezTo>
                  <a:cubicBezTo>
                    <a:pt x="55936" y="30004"/>
                    <a:pt x="60175" y="27302"/>
                    <a:pt x="63520" y="23754"/>
                  </a:cubicBezTo>
                  <a:cubicBezTo>
                    <a:pt x="65175" y="21992"/>
                    <a:pt x="66616" y="20003"/>
                    <a:pt x="67759" y="17872"/>
                  </a:cubicBezTo>
                  <a:cubicBezTo>
                    <a:pt x="68140" y="17158"/>
                    <a:pt x="68414" y="16610"/>
                    <a:pt x="68473" y="161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522975" y="3914900"/>
              <a:ext cx="1716600" cy="267625"/>
            </a:xfrm>
            <a:custGeom>
              <a:avLst/>
              <a:gdLst/>
              <a:ahLst/>
              <a:cxnLst/>
              <a:rect l="l" t="t" r="r" b="b"/>
              <a:pathLst>
                <a:path w="68664" h="10705" fill="none" extrusionOk="0">
                  <a:moveTo>
                    <a:pt x="24" y="60"/>
                  </a:moveTo>
                  <a:cubicBezTo>
                    <a:pt x="4584" y="3060"/>
                    <a:pt x="10418" y="4703"/>
                    <a:pt x="15645" y="6084"/>
                  </a:cubicBezTo>
                  <a:cubicBezTo>
                    <a:pt x="21229" y="7573"/>
                    <a:pt x="27004" y="8359"/>
                    <a:pt x="32778" y="8811"/>
                  </a:cubicBezTo>
                  <a:cubicBezTo>
                    <a:pt x="44244" y="9716"/>
                    <a:pt x="56495" y="10704"/>
                    <a:pt x="67794" y="8049"/>
                  </a:cubicBezTo>
                  <a:cubicBezTo>
                    <a:pt x="68664" y="7847"/>
                    <a:pt x="68485" y="6477"/>
                    <a:pt x="67592" y="6668"/>
                  </a:cubicBezTo>
                  <a:cubicBezTo>
                    <a:pt x="56293" y="9025"/>
                    <a:pt x="44649" y="8418"/>
                    <a:pt x="33195" y="7739"/>
                  </a:cubicBezTo>
                  <a:cubicBezTo>
                    <a:pt x="27528" y="7406"/>
                    <a:pt x="21896" y="6858"/>
                    <a:pt x="16348" y="5644"/>
                  </a:cubicBezTo>
                  <a:cubicBezTo>
                    <a:pt x="13538" y="5025"/>
                    <a:pt x="10787" y="4203"/>
                    <a:pt x="8085" y="3251"/>
                  </a:cubicBezTo>
                  <a:cubicBezTo>
                    <a:pt x="5358" y="2286"/>
                    <a:pt x="2774" y="965"/>
                    <a:pt x="60" y="12"/>
                  </a:cubicBezTo>
                  <a:cubicBezTo>
                    <a:pt x="24" y="0"/>
                    <a:pt x="0" y="48"/>
                    <a:pt x="24" y="6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16"/>
          <p:cNvGrpSpPr/>
          <p:nvPr/>
        </p:nvGrpSpPr>
        <p:grpSpPr>
          <a:xfrm rot="10800000">
            <a:off x="-20619" y="3982492"/>
            <a:ext cx="1863224" cy="1189018"/>
            <a:chOff x="4946725" y="3223150"/>
            <a:chExt cx="2101775" cy="1341250"/>
          </a:xfrm>
        </p:grpSpPr>
        <p:sp>
          <p:nvSpPr>
            <p:cNvPr id="464" name="Google Shape;464;p16"/>
            <p:cNvSpPr/>
            <p:nvPr/>
          </p:nvSpPr>
          <p:spPr>
            <a:xfrm>
              <a:off x="6649025" y="3491925"/>
              <a:ext cx="141725" cy="336375"/>
            </a:xfrm>
            <a:custGeom>
              <a:avLst/>
              <a:gdLst/>
              <a:ahLst/>
              <a:cxnLst/>
              <a:rect l="l" t="t" r="r" b="b"/>
              <a:pathLst>
                <a:path w="5669" h="13455" fill="none" extrusionOk="0">
                  <a:moveTo>
                    <a:pt x="3608" y="155"/>
                  </a:moveTo>
                  <a:cubicBezTo>
                    <a:pt x="3216" y="775"/>
                    <a:pt x="2513" y="1572"/>
                    <a:pt x="2334" y="1906"/>
                  </a:cubicBezTo>
                  <a:cubicBezTo>
                    <a:pt x="1751" y="2965"/>
                    <a:pt x="1334" y="4049"/>
                    <a:pt x="1049" y="5227"/>
                  </a:cubicBezTo>
                  <a:cubicBezTo>
                    <a:pt x="453" y="7799"/>
                    <a:pt x="310" y="10502"/>
                    <a:pt x="25" y="13121"/>
                  </a:cubicBezTo>
                  <a:cubicBezTo>
                    <a:pt x="1" y="13300"/>
                    <a:pt x="239" y="13455"/>
                    <a:pt x="382" y="13312"/>
                  </a:cubicBezTo>
                  <a:cubicBezTo>
                    <a:pt x="3954" y="9871"/>
                    <a:pt x="5668" y="4870"/>
                    <a:pt x="4775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6558850" y="3261850"/>
              <a:ext cx="198250" cy="196175"/>
            </a:xfrm>
            <a:custGeom>
              <a:avLst/>
              <a:gdLst/>
              <a:ahLst/>
              <a:cxnLst/>
              <a:rect l="l" t="t" r="r" b="b"/>
              <a:pathLst>
                <a:path w="7930" h="7847" fill="none" extrusionOk="0">
                  <a:moveTo>
                    <a:pt x="7930" y="7727"/>
                  </a:moveTo>
                  <a:cubicBezTo>
                    <a:pt x="7132" y="3893"/>
                    <a:pt x="4108" y="905"/>
                    <a:pt x="286" y="36"/>
                  </a:cubicBezTo>
                  <a:cubicBezTo>
                    <a:pt x="119" y="0"/>
                    <a:pt x="0" y="203"/>
                    <a:pt x="60" y="345"/>
                  </a:cubicBezTo>
                  <a:cubicBezTo>
                    <a:pt x="846" y="2215"/>
                    <a:pt x="1929" y="3917"/>
                    <a:pt x="3346" y="5382"/>
                  </a:cubicBezTo>
                  <a:cubicBezTo>
                    <a:pt x="4001" y="6048"/>
                    <a:pt x="4715" y="6656"/>
                    <a:pt x="5477" y="7191"/>
                  </a:cubicBezTo>
                  <a:cubicBezTo>
                    <a:pt x="5703" y="7346"/>
                    <a:pt x="6203" y="7584"/>
                    <a:pt x="6644" y="784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6483825" y="3511575"/>
              <a:ext cx="154525" cy="415550"/>
            </a:xfrm>
            <a:custGeom>
              <a:avLst/>
              <a:gdLst/>
              <a:ahLst/>
              <a:cxnLst/>
              <a:rect l="l" t="t" r="r" b="b"/>
              <a:pathLst>
                <a:path w="6181" h="16622" fill="none" extrusionOk="0">
                  <a:moveTo>
                    <a:pt x="3144" y="239"/>
                  </a:moveTo>
                  <a:cubicBezTo>
                    <a:pt x="2192" y="2310"/>
                    <a:pt x="1453" y="4168"/>
                    <a:pt x="1180" y="6466"/>
                  </a:cubicBezTo>
                  <a:cubicBezTo>
                    <a:pt x="799" y="9728"/>
                    <a:pt x="953" y="13002"/>
                    <a:pt x="72" y="16193"/>
                  </a:cubicBezTo>
                  <a:cubicBezTo>
                    <a:pt x="1" y="16443"/>
                    <a:pt x="287" y="16622"/>
                    <a:pt x="477" y="16419"/>
                  </a:cubicBezTo>
                  <a:cubicBezTo>
                    <a:pt x="4525" y="12014"/>
                    <a:pt x="6180" y="5787"/>
                    <a:pt x="4740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6359425" y="3254400"/>
              <a:ext cx="239625" cy="227125"/>
            </a:xfrm>
            <a:custGeom>
              <a:avLst/>
              <a:gdLst/>
              <a:ahLst/>
              <a:cxnLst/>
              <a:rect l="l" t="t" r="r" b="b"/>
              <a:pathLst>
                <a:path w="9585" h="9085" fill="none" extrusionOk="0">
                  <a:moveTo>
                    <a:pt x="9585" y="8823"/>
                  </a:moveTo>
                  <a:cubicBezTo>
                    <a:pt x="8751" y="4191"/>
                    <a:pt x="4274" y="1905"/>
                    <a:pt x="369" y="96"/>
                  </a:cubicBezTo>
                  <a:cubicBezTo>
                    <a:pt x="191" y="0"/>
                    <a:pt x="0" y="215"/>
                    <a:pt x="71" y="393"/>
                  </a:cubicBezTo>
                  <a:cubicBezTo>
                    <a:pt x="1107" y="2632"/>
                    <a:pt x="2488" y="4668"/>
                    <a:pt x="4227" y="6418"/>
                  </a:cubicBezTo>
                  <a:cubicBezTo>
                    <a:pt x="4977" y="7168"/>
                    <a:pt x="5786" y="7870"/>
                    <a:pt x="6644" y="8490"/>
                  </a:cubicBezTo>
                  <a:cubicBezTo>
                    <a:pt x="6941" y="8704"/>
                    <a:pt x="7275" y="8883"/>
                    <a:pt x="7584" y="908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6333525" y="3541350"/>
              <a:ext cx="131875" cy="490550"/>
            </a:xfrm>
            <a:custGeom>
              <a:avLst/>
              <a:gdLst/>
              <a:ahLst/>
              <a:cxnLst/>
              <a:rect l="l" t="t" r="r" b="b"/>
              <a:pathLst>
                <a:path w="5275" h="19622" fill="none" extrusionOk="0">
                  <a:moveTo>
                    <a:pt x="2882" y="298"/>
                  </a:moveTo>
                  <a:cubicBezTo>
                    <a:pt x="1608" y="2727"/>
                    <a:pt x="834" y="5370"/>
                    <a:pt x="691" y="8132"/>
                  </a:cubicBezTo>
                  <a:cubicBezTo>
                    <a:pt x="512" y="11859"/>
                    <a:pt x="1393" y="15621"/>
                    <a:pt x="72" y="19229"/>
                  </a:cubicBezTo>
                  <a:cubicBezTo>
                    <a:pt x="0" y="19407"/>
                    <a:pt x="238" y="19622"/>
                    <a:pt x="393" y="19467"/>
                  </a:cubicBezTo>
                  <a:cubicBezTo>
                    <a:pt x="2882" y="17097"/>
                    <a:pt x="4275" y="13966"/>
                    <a:pt x="4763" y="10597"/>
                  </a:cubicBezTo>
                  <a:cubicBezTo>
                    <a:pt x="5227" y="7370"/>
                    <a:pt x="5275" y="3119"/>
                    <a:pt x="3917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6143625" y="3223150"/>
              <a:ext cx="295000" cy="287850"/>
            </a:xfrm>
            <a:custGeom>
              <a:avLst/>
              <a:gdLst/>
              <a:ahLst/>
              <a:cxnLst/>
              <a:rect l="l" t="t" r="r" b="b"/>
              <a:pathLst>
                <a:path w="11800" h="11514" fill="none" extrusionOk="0">
                  <a:moveTo>
                    <a:pt x="11799" y="11168"/>
                  </a:moveTo>
                  <a:cubicBezTo>
                    <a:pt x="11597" y="8751"/>
                    <a:pt x="9549" y="6513"/>
                    <a:pt x="7941" y="4906"/>
                  </a:cubicBezTo>
                  <a:cubicBezTo>
                    <a:pt x="5786" y="2751"/>
                    <a:pt x="3191" y="1119"/>
                    <a:pt x="345" y="60"/>
                  </a:cubicBezTo>
                  <a:cubicBezTo>
                    <a:pt x="191" y="0"/>
                    <a:pt x="0" y="167"/>
                    <a:pt x="83" y="334"/>
                  </a:cubicBezTo>
                  <a:cubicBezTo>
                    <a:pt x="2465" y="4799"/>
                    <a:pt x="5810" y="8704"/>
                    <a:pt x="10013" y="11514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6198675" y="3577350"/>
              <a:ext cx="161050" cy="567350"/>
            </a:xfrm>
            <a:custGeom>
              <a:avLst/>
              <a:gdLst/>
              <a:ahLst/>
              <a:cxnLst/>
              <a:rect l="l" t="t" r="r" b="b"/>
              <a:pathLst>
                <a:path w="6442" h="22694" fill="none" extrusionOk="0">
                  <a:moveTo>
                    <a:pt x="1858" y="370"/>
                  </a:moveTo>
                  <a:cubicBezTo>
                    <a:pt x="1799" y="572"/>
                    <a:pt x="1715" y="810"/>
                    <a:pt x="1608" y="1108"/>
                  </a:cubicBezTo>
                  <a:cubicBezTo>
                    <a:pt x="1275" y="2060"/>
                    <a:pt x="965" y="3013"/>
                    <a:pt x="715" y="3989"/>
                  </a:cubicBezTo>
                  <a:cubicBezTo>
                    <a:pt x="251" y="5763"/>
                    <a:pt x="1" y="7561"/>
                    <a:pt x="13" y="9395"/>
                  </a:cubicBezTo>
                  <a:cubicBezTo>
                    <a:pt x="48" y="13729"/>
                    <a:pt x="1227" y="18003"/>
                    <a:pt x="239" y="22313"/>
                  </a:cubicBezTo>
                  <a:cubicBezTo>
                    <a:pt x="167" y="22575"/>
                    <a:pt x="560" y="22694"/>
                    <a:pt x="703" y="22503"/>
                  </a:cubicBezTo>
                  <a:cubicBezTo>
                    <a:pt x="5418" y="16026"/>
                    <a:pt x="6442" y="7323"/>
                    <a:pt x="3239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5810825" y="3257075"/>
              <a:ext cx="452175" cy="298275"/>
            </a:xfrm>
            <a:custGeom>
              <a:avLst/>
              <a:gdLst/>
              <a:ahLst/>
              <a:cxnLst/>
              <a:rect l="l" t="t" r="r" b="b"/>
              <a:pathLst>
                <a:path w="18087" h="11931" fill="none" extrusionOk="0">
                  <a:moveTo>
                    <a:pt x="18086" y="11562"/>
                  </a:moveTo>
                  <a:cubicBezTo>
                    <a:pt x="13574" y="5966"/>
                    <a:pt x="7418" y="1953"/>
                    <a:pt x="465" y="72"/>
                  </a:cubicBezTo>
                  <a:cubicBezTo>
                    <a:pt x="203" y="1"/>
                    <a:pt x="1" y="251"/>
                    <a:pt x="156" y="489"/>
                  </a:cubicBezTo>
                  <a:cubicBezTo>
                    <a:pt x="4001" y="6239"/>
                    <a:pt x="10562" y="8930"/>
                    <a:pt x="16515" y="1193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6048650" y="3619925"/>
              <a:ext cx="153325" cy="624200"/>
            </a:xfrm>
            <a:custGeom>
              <a:avLst/>
              <a:gdLst/>
              <a:ahLst/>
              <a:cxnLst/>
              <a:rect l="l" t="t" r="r" b="b"/>
              <a:pathLst>
                <a:path w="6133" h="24968" fill="none" extrusionOk="0">
                  <a:moveTo>
                    <a:pt x="1084" y="858"/>
                  </a:moveTo>
                  <a:cubicBezTo>
                    <a:pt x="1" y="3298"/>
                    <a:pt x="132" y="6168"/>
                    <a:pt x="561" y="8847"/>
                  </a:cubicBezTo>
                  <a:cubicBezTo>
                    <a:pt x="1001" y="11502"/>
                    <a:pt x="1537" y="14073"/>
                    <a:pt x="1453" y="16776"/>
                  </a:cubicBezTo>
                  <a:cubicBezTo>
                    <a:pt x="1370" y="19407"/>
                    <a:pt x="906" y="22003"/>
                    <a:pt x="453" y="24587"/>
                  </a:cubicBezTo>
                  <a:cubicBezTo>
                    <a:pt x="394" y="24920"/>
                    <a:pt x="846" y="24968"/>
                    <a:pt x="989" y="24718"/>
                  </a:cubicBezTo>
                  <a:cubicBezTo>
                    <a:pt x="5121" y="17193"/>
                    <a:pt x="6133" y="8180"/>
                    <a:pt x="356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5629275" y="3308275"/>
              <a:ext cx="499475" cy="284875"/>
            </a:xfrm>
            <a:custGeom>
              <a:avLst/>
              <a:gdLst/>
              <a:ahLst/>
              <a:cxnLst/>
              <a:rect l="l" t="t" r="r" b="b"/>
              <a:pathLst>
                <a:path w="19979" h="11395" fill="none" extrusionOk="0">
                  <a:moveTo>
                    <a:pt x="19979" y="11109"/>
                  </a:moveTo>
                  <a:cubicBezTo>
                    <a:pt x="19931" y="11061"/>
                    <a:pt x="19895" y="11026"/>
                    <a:pt x="19848" y="10978"/>
                  </a:cubicBezTo>
                  <a:cubicBezTo>
                    <a:pt x="19848" y="10966"/>
                    <a:pt x="19836" y="10954"/>
                    <a:pt x="19824" y="10954"/>
                  </a:cubicBezTo>
                  <a:cubicBezTo>
                    <a:pt x="14621" y="5477"/>
                    <a:pt x="7441" y="2691"/>
                    <a:pt x="500" y="96"/>
                  </a:cubicBezTo>
                  <a:cubicBezTo>
                    <a:pt x="274" y="0"/>
                    <a:pt x="0" y="298"/>
                    <a:pt x="191" y="501"/>
                  </a:cubicBezTo>
                  <a:cubicBezTo>
                    <a:pt x="5405" y="5823"/>
                    <a:pt x="11918" y="9645"/>
                    <a:pt x="19157" y="1139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5752500" y="3750300"/>
              <a:ext cx="142900" cy="613475"/>
            </a:xfrm>
            <a:custGeom>
              <a:avLst/>
              <a:gdLst/>
              <a:ahLst/>
              <a:cxnLst/>
              <a:rect l="l" t="t" r="r" b="b"/>
              <a:pathLst>
                <a:path w="5716" h="24539" fill="none" extrusionOk="0">
                  <a:moveTo>
                    <a:pt x="1274" y="810"/>
                  </a:moveTo>
                  <a:cubicBezTo>
                    <a:pt x="0" y="3679"/>
                    <a:pt x="500" y="7549"/>
                    <a:pt x="655" y="10513"/>
                  </a:cubicBezTo>
                  <a:cubicBezTo>
                    <a:pt x="917" y="15145"/>
                    <a:pt x="1691" y="19729"/>
                    <a:pt x="2917" y="24217"/>
                  </a:cubicBezTo>
                  <a:cubicBezTo>
                    <a:pt x="2977" y="24432"/>
                    <a:pt x="3322" y="24539"/>
                    <a:pt x="3417" y="24265"/>
                  </a:cubicBezTo>
                  <a:cubicBezTo>
                    <a:pt x="4989" y="19776"/>
                    <a:pt x="5715" y="15050"/>
                    <a:pt x="5465" y="10287"/>
                  </a:cubicBezTo>
                  <a:cubicBezTo>
                    <a:pt x="5334" y="7751"/>
                    <a:pt x="4953" y="5227"/>
                    <a:pt x="4263" y="2774"/>
                  </a:cubicBezTo>
                  <a:cubicBezTo>
                    <a:pt x="3977" y="1739"/>
                    <a:pt x="3655" y="715"/>
                    <a:pt x="2917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5326250" y="3602950"/>
              <a:ext cx="493525" cy="139925"/>
            </a:xfrm>
            <a:custGeom>
              <a:avLst/>
              <a:gdLst/>
              <a:ahLst/>
              <a:cxnLst/>
              <a:rect l="l" t="t" r="r" b="b"/>
              <a:pathLst>
                <a:path w="19741" h="5597" fill="none" extrusionOk="0">
                  <a:moveTo>
                    <a:pt x="19741" y="4561"/>
                  </a:moveTo>
                  <a:cubicBezTo>
                    <a:pt x="19289" y="3965"/>
                    <a:pt x="18538" y="3442"/>
                    <a:pt x="18098" y="3108"/>
                  </a:cubicBezTo>
                  <a:cubicBezTo>
                    <a:pt x="16800" y="2156"/>
                    <a:pt x="15288" y="1548"/>
                    <a:pt x="13740" y="1132"/>
                  </a:cubicBezTo>
                  <a:cubicBezTo>
                    <a:pt x="9454" y="1"/>
                    <a:pt x="4811" y="167"/>
                    <a:pt x="417" y="239"/>
                  </a:cubicBezTo>
                  <a:cubicBezTo>
                    <a:pt x="215" y="239"/>
                    <a:pt x="0" y="536"/>
                    <a:pt x="250" y="679"/>
                  </a:cubicBezTo>
                  <a:cubicBezTo>
                    <a:pt x="5751" y="3799"/>
                    <a:pt x="12085" y="5597"/>
                    <a:pt x="18431" y="533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5915025" y="3674975"/>
              <a:ext cx="132775" cy="627500"/>
            </a:xfrm>
            <a:custGeom>
              <a:avLst/>
              <a:gdLst/>
              <a:ahLst/>
              <a:cxnLst/>
              <a:rect l="l" t="t" r="r" b="b"/>
              <a:pathLst>
                <a:path w="5311" h="25100" fill="none" extrusionOk="0">
                  <a:moveTo>
                    <a:pt x="1774" y="477"/>
                  </a:moveTo>
                  <a:cubicBezTo>
                    <a:pt x="441" y="3870"/>
                    <a:pt x="0" y="7478"/>
                    <a:pt x="488" y="11121"/>
                  </a:cubicBezTo>
                  <a:cubicBezTo>
                    <a:pt x="762" y="13193"/>
                    <a:pt x="1250" y="15253"/>
                    <a:pt x="1441" y="17348"/>
                  </a:cubicBezTo>
                  <a:cubicBezTo>
                    <a:pt x="1667" y="19825"/>
                    <a:pt x="1512" y="22301"/>
                    <a:pt x="1060" y="24742"/>
                  </a:cubicBezTo>
                  <a:cubicBezTo>
                    <a:pt x="1012" y="25016"/>
                    <a:pt x="1417" y="25099"/>
                    <a:pt x="1512" y="24849"/>
                  </a:cubicBezTo>
                  <a:cubicBezTo>
                    <a:pt x="4715" y="16979"/>
                    <a:pt x="5310" y="8169"/>
                    <a:pt x="2953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5448575" y="3455625"/>
              <a:ext cx="537300" cy="202725"/>
            </a:xfrm>
            <a:custGeom>
              <a:avLst/>
              <a:gdLst/>
              <a:ahLst/>
              <a:cxnLst/>
              <a:rect l="l" t="t" r="r" b="b"/>
              <a:pathLst>
                <a:path w="21492" h="8109" fill="none" extrusionOk="0">
                  <a:moveTo>
                    <a:pt x="21492" y="7334"/>
                  </a:moveTo>
                  <a:cubicBezTo>
                    <a:pt x="21158" y="6251"/>
                    <a:pt x="20099" y="5477"/>
                    <a:pt x="19182" y="4810"/>
                  </a:cubicBezTo>
                  <a:cubicBezTo>
                    <a:pt x="17598" y="3631"/>
                    <a:pt x="15801" y="2750"/>
                    <a:pt x="13943" y="2084"/>
                  </a:cubicBezTo>
                  <a:cubicBezTo>
                    <a:pt x="9597" y="536"/>
                    <a:pt x="4954" y="274"/>
                    <a:pt x="394" y="12"/>
                  </a:cubicBezTo>
                  <a:cubicBezTo>
                    <a:pt x="168" y="0"/>
                    <a:pt x="1" y="310"/>
                    <a:pt x="215" y="453"/>
                  </a:cubicBezTo>
                  <a:cubicBezTo>
                    <a:pt x="6133" y="4191"/>
                    <a:pt x="12800" y="6989"/>
                    <a:pt x="19730" y="810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5564675" y="3828575"/>
              <a:ext cx="167900" cy="669150"/>
            </a:xfrm>
            <a:custGeom>
              <a:avLst/>
              <a:gdLst/>
              <a:ahLst/>
              <a:cxnLst/>
              <a:rect l="l" t="t" r="r" b="b"/>
              <a:pathLst>
                <a:path w="6716" h="26766" fill="none" extrusionOk="0">
                  <a:moveTo>
                    <a:pt x="3191" y="989"/>
                  </a:moveTo>
                  <a:cubicBezTo>
                    <a:pt x="0" y="8978"/>
                    <a:pt x="2894" y="17991"/>
                    <a:pt x="1739" y="26349"/>
                  </a:cubicBezTo>
                  <a:cubicBezTo>
                    <a:pt x="1715" y="26587"/>
                    <a:pt x="2072" y="26766"/>
                    <a:pt x="2203" y="26540"/>
                  </a:cubicBezTo>
                  <a:cubicBezTo>
                    <a:pt x="6715" y="18586"/>
                    <a:pt x="6489" y="8740"/>
                    <a:pt x="4763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5178325" y="3729450"/>
              <a:ext cx="501850" cy="142600"/>
            </a:xfrm>
            <a:custGeom>
              <a:avLst/>
              <a:gdLst/>
              <a:ahLst/>
              <a:cxnLst/>
              <a:rect l="l" t="t" r="r" b="b"/>
              <a:pathLst>
                <a:path w="20074" h="5704" fill="none" extrusionOk="0">
                  <a:moveTo>
                    <a:pt x="20074" y="2846"/>
                  </a:moveTo>
                  <a:cubicBezTo>
                    <a:pt x="18050" y="644"/>
                    <a:pt x="15181" y="1"/>
                    <a:pt x="12275" y="37"/>
                  </a:cubicBezTo>
                  <a:cubicBezTo>
                    <a:pt x="8275" y="96"/>
                    <a:pt x="4239" y="763"/>
                    <a:pt x="262" y="1180"/>
                  </a:cubicBezTo>
                  <a:cubicBezTo>
                    <a:pt x="48" y="1203"/>
                    <a:pt x="0" y="1561"/>
                    <a:pt x="214" y="1632"/>
                  </a:cubicBezTo>
                  <a:cubicBezTo>
                    <a:pt x="6322" y="3549"/>
                    <a:pt x="13204" y="5704"/>
                    <a:pt x="19467" y="323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5441450" y="3925025"/>
              <a:ext cx="166700" cy="621225"/>
            </a:xfrm>
            <a:custGeom>
              <a:avLst/>
              <a:gdLst/>
              <a:ahLst/>
              <a:cxnLst/>
              <a:rect l="l" t="t" r="r" b="b"/>
              <a:pathLst>
                <a:path w="6668" h="24849" fill="none" extrusionOk="0">
                  <a:moveTo>
                    <a:pt x="2834" y="929"/>
                  </a:moveTo>
                  <a:cubicBezTo>
                    <a:pt x="1608" y="4132"/>
                    <a:pt x="2381" y="7965"/>
                    <a:pt x="2239" y="11287"/>
                  </a:cubicBezTo>
                  <a:cubicBezTo>
                    <a:pt x="2060" y="15716"/>
                    <a:pt x="1322" y="20098"/>
                    <a:pt x="84" y="24348"/>
                  </a:cubicBezTo>
                  <a:cubicBezTo>
                    <a:pt x="0" y="24670"/>
                    <a:pt x="429" y="24848"/>
                    <a:pt x="572" y="24539"/>
                  </a:cubicBezTo>
                  <a:cubicBezTo>
                    <a:pt x="4191" y="17181"/>
                    <a:pt x="6668" y="8073"/>
                    <a:pt x="400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5077700" y="3817275"/>
              <a:ext cx="449800" cy="165800"/>
            </a:xfrm>
            <a:custGeom>
              <a:avLst/>
              <a:gdLst/>
              <a:ahLst/>
              <a:cxnLst/>
              <a:rect l="l" t="t" r="r" b="b"/>
              <a:pathLst>
                <a:path w="17992" h="6632" fill="none" extrusionOk="0">
                  <a:moveTo>
                    <a:pt x="17991" y="3762"/>
                  </a:moveTo>
                  <a:cubicBezTo>
                    <a:pt x="12967" y="0"/>
                    <a:pt x="5597" y="3322"/>
                    <a:pt x="286" y="4786"/>
                  </a:cubicBezTo>
                  <a:cubicBezTo>
                    <a:pt x="84" y="4834"/>
                    <a:pt x="1" y="5156"/>
                    <a:pt x="239" y="5239"/>
                  </a:cubicBezTo>
                  <a:cubicBezTo>
                    <a:pt x="2989" y="6168"/>
                    <a:pt x="5835" y="6632"/>
                    <a:pt x="8740" y="6549"/>
                  </a:cubicBezTo>
                  <a:cubicBezTo>
                    <a:pt x="10252" y="6513"/>
                    <a:pt x="11764" y="6322"/>
                    <a:pt x="13240" y="5977"/>
                  </a:cubicBezTo>
                  <a:cubicBezTo>
                    <a:pt x="14455" y="5703"/>
                    <a:pt x="15610" y="5215"/>
                    <a:pt x="16777" y="481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4992575" y="3975325"/>
              <a:ext cx="462000" cy="589075"/>
            </a:xfrm>
            <a:custGeom>
              <a:avLst/>
              <a:gdLst/>
              <a:ahLst/>
              <a:cxnLst/>
              <a:rect l="l" t="t" r="r" b="b"/>
              <a:pathLst>
                <a:path w="18480" h="23563" fill="none" extrusionOk="0">
                  <a:moveTo>
                    <a:pt x="17908" y="393"/>
                  </a:moveTo>
                  <a:cubicBezTo>
                    <a:pt x="14836" y="0"/>
                    <a:pt x="11716" y="346"/>
                    <a:pt x="8799" y="1393"/>
                  </a:cubicBezTo>
                  <a:cubicBezTo>
                    <a:pt x="7442" y="1870"/>
                    <a:pt x="6120" y="2513"/>
                    <a:pt x="4906" y="3286"/>
                  </a:cubicBezTo>
                  <a:cubicBezTo>
                    <a:pt x="3370" y="4263"/>
                    <a:pt x="2048" y="5561"/>
                    <a:pt x="286" y="6096"/>
                  </a:cubicBezTo>
                  <a:cubicBezTo>
                    <a:pt x="1" y="6192"/>
                    <a:pt x="179" y="6573"/>
                    <a:pt x="417" y="6561"/>
                  </a:cubicBezTo>
                  <a:cubicBezTo>
                    <a:pt x="6073" y="6382"/>
                    <a:pt x="12288" y="4799"/>
                    <a:pt x="16931" y="1381"/>
                  </a:cubicBezTo>
                  <a:cubicBezTo>
                    <a:pt x="12490" y="7787"/>
                    <a:pt x="13443" y="16205"/>
                    <a:pt x="10157" y="23122"/>
                  </a:cubicBezTo>
                  <a:cubicBezTo>
                    <a:pt x="10026" y="23372"/>
                    <a:pt x="10407" y="23563"/>
                    <a:pt x="10561" y="23360"/>
                  </a:cubicBezTo>
                  <a:cubicBezTo>
                    <a:pt x="15407" y="17062"/>
                    <a:pt x="18479" y="9001"/>
                    <a:pt x="18217" y="98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4946725" y="4058075"/>
              <a:ext cx="418550" cy="483400"/>
            </a:xfrm>
            <a:custGeom>
              <a:avLst/>
              <a:gdLst/>
              <a:ahLst/>
              <a:cxnLst/>
              <a:rect l="l" t="t" r="r" b="b"/>
              <a:pathLst>
                <a:path w="16742" h="19336" fill="none" extrusionOk="0">
                  <a:moveTo>
                    <a:pt x="16741" y="167"/>
                  </a:moveTo>
                  <a:cubicBezTo>
                    <a:pt x="16694" y="60"/>
                    <a:pt x="16574" y="0"/>
                    <a:pt x="16444" y="48"/>
                  </a:cubicBezTo>
                  <a:cubicBezTo>
                    <a:pt x="12729" y="1524"/>
                    <a:pt x="9490" y="4108"/>
                    <a:pt x="7228" y="7406"/>
                  </a:cubicBezTo>
                  <a:cubicBezTo>
                    <a:pt x="4680" y="11121"/>
                    <a:pt x="3263" y="15502"/>
                    <a:pt x="168" y="18848"/>
                  </a:cubicBezTo>
                  <a:cubicBezTo>
                    <a:pt x="1" y="19038"/>
                    <a:pt x="263" y="19336"/>
                    <a:pt x="477" y="19229"/>
                  </a:cubicBezTo>
                  <a:cubicBezTo>
                    <a:pt x="7871" y="15526"/>
                    <a:pt x="14277" y="8787"/>
                    <a:pt x="16705" y="76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5308675" y="3436850"/>
              <a:ext cx="1739825" cy="694475"/>
            </a:xfrm>
            <a:custGeom>
              <a:avLst/>
              <a:gdLst/>
              <a:ahLst/>
              <a:cxnLst/>
              <a:rect l="l" t="t" r="r" b="b"/>
              <a:pathLst>
                <a:path w="69593" h="27779" fill="none" extrusionOk="0">
                  <a:moveTo>
                    <a:pt x="57187" y="2323"/>
                  </a:moveTo>
                  <a:cubicBezTo>
                    <a:pt x="58234" y="2216"/>
                    <a:pt x="59294" y="2108"/>
                    <a:pt x="60342" y="2025"/>
                  </a:cubicBezTo>
                  <a:cubicBezTo>
                    <a:pt x="63140" y="1799"/>
                    <a:pt x="66093" y="1954"/>
                    <a:pt x="68843" y="1406"/>
                  </a:cubicBezTo>
                  <a:cubicBezTo>
                    <a:pt x="69533" y="1275"/>
                    <a:pt x="69593" y="120"/>
                    <a:pt x="68819" y="108"/>
                  </a:cubicBezTo>
                  <a:cubicBezTo>
                    <a:pt x="63771" y="1"/>
                    <a:pt x="58556" y="608"/>
                    <a:pt x="53567" y="1251"/>
                  </a:cubicBezTo>
                  <a:cubicBezTo>
                    <a:pt x="48233" y="1942"/>
                    <a:pt x="42923" y="2978"/>
                    <a:pt x="37744" y="4430"/>
                  </a:cubicBezTo>
                  <a:cubicBezTo>
                    <a:pt x="28445" y="7038"/>
                    <a:pt x="19622" y="10990"/>
                    <a:pt x="11776" y="16646"/>
                  </a:cubicBezTo>
                  <a:cubicBezTo>
                    <a:pt x="7454" y="19765"/>
                    <a:pt x="3513" y="23516"/>
                    <a:pt x="72" y="27588"/>
                  </a:cubicBezTo>
                  <a:cubicBezTo>
                    <a:pt x="1" y="27671"/>
                    <a:pt x="144" y="27778"/>
                    <a:pt x="215" y="27695"/>
                  </a:cubicBezTo>
                  <a:cubicBezTo>
                    <a:pt x="13515" y="13336"/>
                    <a:pt x="32660" y="5728"/>
                    <a:pt x="51722" y="2989"/>
                  </a:cubicBezTo>
                  <a:cubicBezTo>
                    <a:pt x="53531" y="2727"/>
                    <a:pt x="55365" y="2501"/>
                    <a:pt x="57187" y="232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16"/>
          <p:cNvGrpSpPr/>
          <p:nvPr/>
        </p:nvGrpSpPr>
        <p:grpSpPr>
          <a:xfrm flipH="1">
            <a:off x="7390025" y="3698050"/>
            <a:ext cx="1746675" cy="1445450"/>
            <a:chOff x="763475" y="1235400"/>
            <a:chExt cx="1746675" cy="1445450"/>
          </a:xfrm>
        </p:grpSpPr>
        <p:sp>
          <p:nvSpPr>
            <p:cNvPr id="486" name="Google Shape;486;p16"/>
            <p:cNvSpPr/>
            <p:nvPr/>
          </p:nvSpPr>
          <p:spPr>
            <a:xfrm>
              <a:off x="763475" y="1380350"/>
              <a:ext cx="1746675" cy="1183800"/>
            </a:xfrm>
            <a:custGeom>
              <a:avLst/>
              <a:gdLst/>
              <a:ahLst/>
              <a:cxnLst/>
              <a:rect l="l" t="t" r="r" b="b"/>
              <a:pathLst>
                <a:path w="69867" h="47352" fill="none" extrusionOk="0">
                  <a:moveTo>
                    <a:pt x="1" y="47352"/>
                  </a:moveTo>
                  <a:cubicBezTo>
                    <a:pt x="9299" y="39553"/>
                    <a:pt x="18205" y="31005"/>
                    <a:pt x="26944" y="22599"/>
                  </a:cubicBezTo>
                  <a:cubicBezTo>
                    <a:pt x="29159" y="20468"/>
                    <a:pt x="31374" y="18336"/>
                    <a:pt x="33421" y="16039"/>
                  </a:cubicBezTo>
                  <a:cubicBezTo>
                    <a:pt x="35112" y="14145"/>
                    <a:pt x="36684" y="12133"/>
                    <a:pt x="38493" y="10359"/>
                  </a:cubicBezTo>
                  <a:cubicBezTo>
                    <a:pt x="46566" y="2465"/>
                    <a:pt x="58591" y="1"/>
                    <a:pt x="69866" y="382"/>
                  </a:cubicBezTo>
                  <a:lnTo>
                    <a:pt x="67378" y="5871"/>
                  </a:lnTo>
                  <a:cubicBezTo>
                    <a:pt x="66021" y="8859"/>
                    <a:pt x="64485" y="12050"/>
                    <a:pt x="61592" y="13586"/>
                  </a:cubicBezTo>
                  <a:cubicBezTo>
                    <a:pt x="59127" y="14896"/>
                    <a:pt x="56115" y="14753"/>
                    <a:pt x="53531" y="15812"/>
                  </a:cubicBezTo>
                  <a:cubicBezTo>
                    <a:pt x="51174" y="16789"/>
                    <a:pt x="49257" y="18729"/>
                    <a:pt x="46792" y="19337"/>
                  </a:cubicBezTo>
                  <a:cubicBezTo>
                    <a:pt x="44447" y="19920"/>
                    <a:pt x="42006" y="19206"/>
                    <a:pt x="39601" y="19003"/>
                  </a:cubicBezTo>
                  <a:cubicBezTo>
                    <a:pt x="35243" y="18634"/>
                    <a:pt x="30076" y="20170"/>
                    <a:pt x="26956" y="22587"/>
                  </a:cubicBezTo>
                </a:path>
              </a:pathLst>
            </a:custGeom>
            <a:noFill/>
            <a:ln w="7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1291525" y="1235400"/>
              <a:ext cx="332500" cy="849825"/>
            </a:xfrm>
            <a:custGeom>
              <a:avLst/>
              <a:gdLst/>
              <a:ahLst/>
              <a:cxnLst/>
              <a:rect l="l" t="t" r="r" b="b"/>
              <a:pathLst>
                <a:path w="13300" h="33993" fill="none" extrusionOk="0">
                  <a:moveTo>
                    <a:pt x="1798" y="32266"/>
                  </a:moveTo>
                  <a:cubicBezTo>
                    <a:pt x="4572" y="29135"/>
                    <a:pt x="7418" y="26075"/>
                    <a:pt x="9561" y="22479"/>
                  </a:cubicBezTo>
                  <a:cubicBezTo>
                    <a:pt x="11704" y="18884"/>
                    <a:pt x="13216" y="14812"/>
                    <a:pt x="13276" y="10633"/>
                  </a:cubicBezTo>
                  <a:cubicBezTo>
                    <a:pt x="13300" y="8823"/>
                    <a:pt x="13038" y="6978"/>
                    <a:pt x="12157" y="5394"/>
                  </a:cubicBezTo>
                  <a:cubicBezTo>
                    <a:pt x="11109" y="3489"/>
                    <a:pt x="9228" y="2060"/>
                    <a:pt x="8537" y="1"/>
                  </a:cubicBezTo>
                  <a:cubicBezTo>
                    <a:pt x="7084" y="5906"/>
                    <a:pt x="5382" y="11740"/>
                    <a:pt x="3429" y="17491"/>
                  </a:cubicBezTo>
                  <a:cubicBezTo>
                    <a:pt x="2715" y="19634"/>
                    <a:pt x="1953" y="21789"/>
                    <a:pt x="1715" y="24039"/>
                  </a:cubicBezTo>
                  <a:cubicBezTo>
                    <a:pt x="1596" y="25230"/>
                    <a:pt x="1631" y="26432"/>
                    <a:pt x="1524" y="27623"/>
                  </a:cubicBezTo>
                  <a:cubicBezTo>
                    <a:pt x="1322" y="29826"/>
                    <a:pt x="655" y="31873"/>
                    <a:pt x="0" y="33993"/>
                  </a:cubicBezTo>
                </a:path>
              </a:pathLst>
            </a:custGeom>
            <a:noFill/>
            <a:ln w="74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1062325" y="1386025"/>
              <a:ext cx="233675" cy="819175"/>
            </a:xfrm>
            <a:custGeom>
              <a:avLst/>
              <a:gdLst/>
              <a:ahLst/>
              <a:cxnLst/>
              <a:rect l="l" t="t" r="r" b="b"/>
              <a:pathLst>
                <a:path w="9347" h="32767" fill="none" extrusionOk="0">
                  <a:moveTo>
                    <a:pt x="8359" y="22265"/>
                  </a:moveTo>
                  <a:cubicBezTo>
                    <a:pt x="9037" y="18895"/>
                    <a:pt x="9347" y="15407"/>
                    <a:pt x="8668" y="12037"/>
                  </a:cubicBezTo>
                  <a:cubicBezTo>
                    <a:pt x="7799" y="7775"/>
                    <a:pt x="5394" y="4001"/>
                    <a:pt x="3025" y="333"/>
                  </a:cubicBezTo>
                  <a:cubicBezTo>
                    <a:pt x="2929" y="179"/>
                    <a:pt x="2751" y="0"/>
                    <a:pt x="2584" y="83"/>
                  </a:cubicBezTo>
                  <a:cubicBezTo>
                    <a:pt x="2513" y="131"/>
                    <a:pt x="2465" y="214"/>
                    <a:pt x="2429" y="286"/>
                  </a:cubicBezTo>
                  <a:cubicBezTo>
                    <a:pt x="393" y="5072"/>
                    <a:pt x="0" y="10775"/>
                    <a:pt x="2417" y="15371"/>
                  </a:cubicBezTo>
                  <a:cubicBezTo>
                    <a:pt x="3060" y="16585"/>
                    <a:pt x="3882" y="17728"/>
                    <a:pt x="4263" y="19038"/>
                  </a:cubicBezTo>
                  <a:cubicBezTo>
                    <a:pt x="4775" y="20848"/>
                    <a:pt x="4394" y="22765"/>
                    <a:pt x="4049" y="24598"/>
                  </a:cubicBezTo>
                  <a:cubicBezTo>
                    <a:pt x="3584" y="27051"/>
                    <a:pt x="2882" y="30420"/>
                    <a:pt x="4072" y="32766"/>
                  </a:cubicBezTo>
                  <a:cubicBezTo>
                    <a:pt x="4775" y="32242"/>
                    <a:pt x="6311" y="29051"/>
                    <a:pt x="6763" y="27896"/>
                  </a:cubicBezTo>
                  <a:cubicBezTo>
                    <a:pt x="7454" y="26075"/>
                    <a:pt x="7966" y="24182"/>
                    <a:pt x="8347" y="22265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817650" y="1647650"/>
              <a:ext cx="250350" cy="842400"/>
            </a:xfrm>
            <a:custGeom>
              <a:avLst/>
              <a:gdLst/>
              <a:ahLst/>
              <a:cxnLst/>
              <a:rect l="l" t="t" r="r" b="b"/>
              <a:pathLst>
                <a:path w="10014" h="33696" fill="none" extrusionOk="0">
                  <a:moveTo>
                    <a:pt x="4453" y="30945"/>
                  </a:moveTo>
                  <a:cubicBezTo>
                    <a:pt x="6108" y="28611"/>
                    <a:pt x="8240" y="25956"/>
                    <a:pt x="8549" y="23123"/>
                  </a:cubicBezTo>
                  <a:cubicBezTo>
                    <a:pt x="8763" y="21206"/>
                    <a:pt x="8406" y="19253"/>
                    <a:pt x="8799" y="17372"/>
                  </a:cubicBezTo>
                  <a:cubicBezTo>
                    <a:pt x="8990" y="16443"/>
                    <a:pt x="9347" y="15574"/>
                    <a:pt x="9537" y="14657"/>
                  </a:cubicBezTo>
                  <a:cubicBezTo>
                    <a:pt x="10014" y="12359"/>
                    <a:pt x="9359" y="9942"/>
                    <a:pt x="8204" y="7894"/>
                  </a:cubicBezTo>
                  <a:cubicBezTo>
                    <a:pt x="7037" y="5847"/>
                    <a:pt x="5418" y="4120"/>
                    <a:pt x="3810" y="2406"/>
                  </a:cubicBezTo>
                  <a:cubicBezTo>
                    <a:pt x="3048" y="1608"/>
                    <a:pt x="2298" y="810"/>
                    <a:pt x="1536" y="1"/>
                  </a:cubicBezTo>
                  <a:cubicBezTo>
                    <a:pt x="2072" y="2227"/>
                    <a:pt x="2417" y="4525"/>
                    <a:pt x="2179" y="6799"/>
                  </a:cubicBezTo>
                  <a:cubicBezTo>
                    <a:pt x="1953" y="8883"/>
                    <a:pt x="1251" y="10883"/>
                    <a:pt x="762" y="12931"/>
                  </a:cubicBezTo>
                  <a:cubicBezTo>
                    <a:pt x="274" y="14967"/>
                    <a:pt x="0" y="17134"/>
                    <a:pt x="632" y="19134"/>
                  </a:cubicBezTo>
                  <a:cubicBezTo>
                    <a:pt x="1084" y="20539"/>
                    <a:pt x="1965" y="21789"/>
                    <a:pt x="2310" y="23230"/>
                  </a:cubicBezTo>
                  <a:cubicBezTo>
                    <a:pt x="3132" y="26671"/>
                    <a:pt x="727" y="30231"/>
                    <a:pt x="1417" y="33695"/>
                  </a:cubicBezTo>
                </a:path>
              </a:pathLst>
            </a:custGeom>
            <a:noFill/>
            <a:ln w="74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1171275" y="1983100"/>
              <a:ext cx="879300" cy="363775"/>
            </a:xfrm>
            <a:custGeom>
              <a:avLst/>
              <a:gdLst/>
              <a:ahLst/>
              <a:cxnLst/>
              <a:rect l="l" t="t" r="r" b="b"/>
              <a:pathLst>
                <a:path w="35172" h="14551" fill="none" extrusionOk="0">
                  <a:moveTo>
                    <a:pt x="4691" y="4192"/>
                  </a:moveTo>
                  <a:cubicBezTo>
                    <a:pt x="5537" y="4049"/>
                    <a:pt x="6251" y="3966"/>
                    <a:pt x="6989" y="3525"/>
                  </a:cubicBezTo>
                  <a:cubicBezTo>
                    <a:pt x="11930" y="584"/>
                    <a:pt x="18217" y="1"/>
                    <a:pt x="23610" y="1989"/>
                  </a:cubicBezTo>
                  <a:cubicBezTo>
                    <a:pt x="27027" y="3239"/>
                    <a:pt x="30135" y="5466"/>
                    <a:pt x="33754" y="5835"/>
                  </a:cubicBezTo>
                  <a:cubicBezTo>
                    <a:pt x="34314" y="5883"/>
                    <a:pt x="35040" y="6026"/>
                    <a:pt x="35124" y="6585"/>
                  </a:cubicBezTo>
                  <a:cubicBezTo>
                    <a:pt x="35171" y="6883"/>
                    <a:pt x="35004" y="7157"/>
                    <a:pt x="34826" y="7395"/>
                  </a:cubicBezTo>
                  <a:cubicBezTo>
                    <a:pt x="34064" y="8490"/>
                    <a:pt x="33135" y="9455"/>
                    <a:pt x="32195" y="10395"/>
                  </a:cubicBezTo>
                  <a:cubicBezTo>
                    <a:pt x="31087" y="11479"/>
                    <a:pt x="29932" y="12538"/>
                    <a:pt x="28587" y="13312"/>
                  </a:cubicBezTo>
                  <a:cubicBezTo>
                    <a:pt x="27254" y="14086"/>
                    <a:pt x="25694" y="14550"/>
                    <a:pt x="24158" y="14396"/>
                  </a:cubicBezTo>
                  <a:cubicBezTo>
                    <a:pt x="21372" y="14110"/>
                    <a:pt x="19145" y="11860"/>
                    <a:pt x="16395" y="11371"/>
                  </a:cubicBezTo>
                  <a:cubicBezTo>
                    <a:pt x="14502" y="11038"/>
                    <a:pt x="12573" y="11586"/>
                    <a:pt x="10692" y="12002"/>
                  </a:cubicBezTo>
                  <a:cubicBezTo>
                    <a:pt x="8811" y="12431"/>
                    <a:pt x="6775" y="12717"/>
                    <a:pt x="5013" y="11919"/>
                  </a:cubicBezTo>
                  <a:cubicBezTo>
                    <a:pt x="3405" y="11181"/>
                    <a:pt x="2322" y="9645"/>
                    <a:pt x="893" y="8597"/>
                  </a:cubicBezTo>
                  <a:cubicBezTo>
                    <a:pt x="762" y="8490"/>
                    <a:pt x="607" y="8395"/>
                    <a:pt x="441" y="8419"/>
                  </a:cubicBezTo>
                  <a:cubicBezTo>
                    <a:pt x="274" y="8442"/>
                    <a:pt x="0" y="8514"/>
                    <a:pt x="107" y="8633"/>
                  </a:cubicBezTo>
                </a:path>
              </a:pathLst>
            </a:custGeom>
            <a:noFill/>
            <a:ln w="74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763475" y="2368575"/>
              <a:ext cx="904600" cy="312275"/>
            </a:xfrm>
            <a:custGeom>
              <a:avLst/>
              <a:gdLst/>
              <a:ahLst/>
              <a:cxnLst/>
              <a:rect l="l" t="t" r="r" b="b"/>
              <a:pathLst>
                <a:path w="36184" h="12491" fill="none" extrusionOk="0">
                  <a:moveTo>
                    <a:pt x="2144" y="6001"/>
                  </a:moveTo>
                  <a:cubicBezTo>
                    <a:pt x="6573" y="3299"/>
                    <a:pt x="11204" y="441"/>
                    <a:pt x="16384" y="155"/>
                  </a:cubicBezTo>
                  <a:cubicBezTo>
                    <a:pt x="19158" y="1"/>
                    <a:pt x="21920" y="572"/>
                    <a:pt x="24623" y="1227"/>
                  </a:cubicBezTo>
                  <a:cubicBezTo>
                    <a:pt x="28456" y="2179"/>
                    <a:pt x="32255" y="3334"/>
                    <a:pt x="36029" y="4513"/>
                  </a:cubicBezTo>
                  <a:cubicBezTo>
                    <a:pt x="36184" y="4906"/>
                    <a:pt x="35874" y="5335"/>
                    <a:pt x="35576" y="5644"/>
                  </a:cubicBezTo>
                  <a:cubicBezTo>
                    <a:pt x="31016" y="10311"/>
                    <a:pt x="23789" y="12490"/>
                    <a:pt x="17610" y="10383"/>
                  </a:cubicBezTo>
                  <a:cubicBezTo>
                    <a:pt x="16145" y="9895"/>
                    <a:pt x="14681" y="9156"/>
                    <a:pt x="13145" y="9299"/>
                  </a:cubicBezTo>
                  <a:cubicBezTo>
                    <a:pt x="11669" y="9430"/>
                    <a:pt x="10323" y="10347"/>
                    <a:pt x="8847" y="10335"/>
                  </a:cubicBezTo>
                  <a:cubicBezTo>
                    <a:pt x="8097" y="10323"/>
                    <a:pt x="7371" y="10085"/>
                    <a:pt x="6668" y="9835"/>
                  </a:cubicBezTo>
                  <a:cubicBezTo>
                    <a:pt x="4465" y="9073"/>
                    <a:pt x="2203" y="8585"/>
                    <a:pt x="1" y="7823"/>
                  </a:cubicBezTo>
                </a:path>
              </a:pathLst>
            </a:custGeom>
            <a:noFill/>
            <a:ln w="7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16"/>
          <p:cNvSpPr txBox="1">
            <a:spLocks noGrp="1"/>
          </p:cNvSpPr>
          <p:nvPr>
            <p:ph type="title"/>
          </p:nvPr>
        </p:nvSpPr>
        <p:spPr>
          <a:xfrm>
            <a:off x="1075750" y="2785850"/>
            <a:ext cx="4596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3" name="Google Shape;493;p16"/>
          <p:cNvSpPr txBox="1">
            <a:spLocks noGrp="1"/>
          </p:cNvSpPr>
          <p:nvPr>
            <p:ph type="title" idx="2" hasCustomPrompt="1"/>
          </p:nvPr>
        </p:nvSpPr>
        <p:spPr>
          <a:xfrm>
            <a:off x="1075750" y="1633963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4" name="Google Shape;494;p16"/>
          <p:cNvSpPr txBox="1">
            <a:spLocks noGrp="1"/>
          </p:cNvSpPr>
          <p:nvPr>
            <p:ph type="subTitle" idx="1"/>
          </p:nvPr>
        </p:nvSpPr>
        <p:spPr>
          <a:xfrm>
            <a:off x="1075750" y="3308352"/>
            <a:ext cx="45969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7"/>
          <p:cNvSpPr txBox="1">
            <a:spLocks noGrp="1"/>
          </p:cNvSpPr>
          <p:nvPr>
            <p:ph type="title"/>
          </p:nvPr>
        </p:nvSpPr>
        <p:spPr>
          <a:xfrm flipH="1">
            <a:off x="2853950" y="2785849"/>
            <a:ext cx="460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87950" y="1646600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8" name="Google Shape;498;p17"/>
          <p:cNvSpPr txBox="1">
            <a:spLocks noGrp="1"/>
          </p:cNvSpPr>
          <p:nvPr>
            <p:ph type="subTitle" idx="1"/>
          </p:nvPr>
        </p:nvSpPr>
        <p:spPr>
          <a:xfrm flipH="1">
            <a:off x="2853950" y="3308350"/>
            <a:ext cx="4608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7"/>
          <p:cNvSpPr/>
          <p:nvPr/>
        </p:nvSpPr>
        <p:spPr>
          <a:xfrm flipH="1">
            <a:off x="1669" y="3114600"/>
            <a:ext cx="1287000" cy="2028900"/>
          </a:xfrm>
          <a:prstGeom prst="round2SameRect">
            <a:avLst>
              <a:gd name="adj1" fmla="val 4855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7"/>
          <p:cNvSpPr/>
          <p:nvPr/>
        </p:nvSpPr>
        <p:spPr>
          <a:xfrm rot="5400000" flipH="1">
            <a:off x="-947152" y="2082059"/>
            <a:ext cx="2543523" cy="673009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17"/>
          <p:cNvGrpSpPr/>
          <p:nvPr/>
        </p:nvGrpSpPr>
        <p:grpSpPr>
          <a:xfrm rot="-8838117" flipH="1">
            <a:off x="269836" y="1685531"/>
            <a:ext cx="1004345" cy="991737"/>
            <a:chOff x="623875" y="3501825"/>
            <a:chExt cx="1129625" cy="1115550"/>
          </a:xfrm>
        </p:grpSpPr>
        <p:sp>
          <p:nvSpPr>
            <p:cNvPr id="502" name="Google Shape;502;p17"/>
            <p:cNvSpPr/>
            <p:nvPr/>
          </p:nvSpPr>
          <p:spPr>
            <a:xfrm>
              <a:off x="1216200" y="3930850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504650" y="37532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249850" y="3513275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1563025" y="4091375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1425475" y="4305050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1096850" y="4385575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950700" y="410520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884625" y="3732375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623875" y="3501825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627150" y="3909350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728650" y="4299175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17"/>
          <p:cNvSpPr/>
          <p:nvPr/>
        </p:nvSpPr>
        <p:spPr>
          <a:xfrm rot="10800000">
            <a:off x="5386950" y="-14584"/>
            <a:ext cx="3757050" cy="500825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rgbClr val="8A9F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4" name="Google Shape;514;p17"/>
          <p:cNvGrpSpPr/>
          <p:nvPr/>
        </p:nvGrpSpPr>
        <p:grpSpPr>
          <a:xfrm>
            <a:off x="7770275" y="3553404"/>
            <a:ext cx="1373725" cy="1575500"/>
            <a:chOff x="3306050" y="1157725"/>
            <a:chExt cx="1373725" cy="1575500"/>
          </a:xfrm>
        </p:grpSpPr>
        <p:sp>
          <p:nvSpPr>
            <p:cNvPr id="515" name="Google Shape;515;p17"/>
            <p:cNvSpPr/>
            <p:nvPr/>
          </p:nvSpPr>
          <p:spPr>
            <a:xfrm>
              <a:off x="3306050" y="1157725"/>
              <a:ext cx="1373725" cy="1575500"/>
            </a:xfrm>
            <a:custGeom>
              <a:avLst/>
              <a:gdLst/>
              <a:ahLst/>
              <a:cxnLst/>
              <a:rect l="l" t="t" r="r" b="b"/>
              <a:pathLst>
                <a:path w="54949" h="63020" fill="none" extrusionOk="0">
                  <a:moveTo>
                    <a:pt x="37636" y="44970"/>
                  </a:moveTo>
                  <a:cubicBezTo>
                    <a:pt x="41030" y="45791"/>
                    <a:pt x="43780" y="48030"/>
                    <a:pt x="47530" y="47256"/>
                  </a:cubicBezTo>
                  <a:cubicBezTo>
                    <a:pt x="50555" y="46637"/>
                    <a:pt x="53031" y="44494"/>
                    <a:pt x="53996" y="41553"/>
                  </a:cubicBezTo>
                  <a:cubicBezTo>
                    <a:pt x="54639" y="39576"/>
                    <a:pt x="54948" y="35183"/>
                    <a:pt x="52579" y="34088"/>
                  </a:cubicBezTo>
                  <a:cubicBezTo>
                    <a:pt x="51424" y="33552"/>
                    <a:pt x="50186" y="34218"/>
                    <a:pt x="49257" y="34873"/>
                  </a:cubicBezTo>
                  <a:cubicBezTo>
                    <a:pt x="48388" y="35469"/>
                    <a:pt x="47578" y="36123"/>
                    <a:pt x="46661" y="36635"/>
                  </a:cubicBezTo>
                  <a:cubicBezTo>
                    <a:pt x="46078" y="36981"/>
                    <a:pt x="45447" y="37326"/>
                    <a:pt x="44804" y="37552"/>
                  </a:cubicBezTo>
                  <a:cubicBezTo>
                    <a:pt x="44637" y="37612"/>
                    <a:pt x="44482" y="37659"/>
                    <a:pt x="44328" y="37719"/>
                  </a:cubicBezTo>
                  <a:cubicBezTo>
                    <a:pt x="43768" y="37909"/>
                    <a:pt x="43113" y="38052"/>
                    <a:pt x="42601" y="37659"/>
                  </a:cubicBezTo>
                  <a:cubicBezTo>
                    <a:pt x="42268" y="37397"/>
                    <a:pt x="42089" y="37005"/>
                    <a:pt x="41982" y="36612"/>
                  </a:cubicBezTo>
                  <a:cubicBezTo>
                    <a:pt x="41887" y="36266"/>
                    <a:pt x="41780" y="35862"/>
                    <a:pt x="41935" y="35528"/>
                  </a:cubicBezTo>
                  <a:cubicBezTo>
                    <a:pt x="42077" y="35219"/>
                    <a:pt x="42411" y="35052"/>
                    <a:pt x="42708" y="34921"/>
                  </a:cubicBezTo>
                  <a:cubicBezTo>
                    <a:pt x="43244" y="34683"/>
                    <a:pt x="43840" y="34540"/>
                    <a:pt x="44423" y="34397"/>
                  </a:cubicBezTo>
                  <a:cubicBezTo>
                    <a:pt x="45078" y="34254"/>
                    <a:pt x="45733" y="34135"/>
                    <a:pt x="46387" y="33992"/>
                  </a:cubicBezTo>
                  <a:cubicBezTo>
                    <a:pt x="46888" y="33897"/>
                    <a:pt x="47400" y="33790"/>
                    <a:pt x="47888" y="33623"/>
                  </a:cubicBezTo>
                  <a:cubicBezTo>
                    <a:pt x="49555" y="33052"/>
                    <a:pt x="51079" y="32099"/>
                    <a:pt x="52007" y="30575"/>
                  </a:cubicBezTo>
                  <a:cubicBezTo>
                    <a:pt x="54079" y="27170"/>
                    <a:pt x="52924" y="22598"/>
                    <a:pt x="50590" y="19657"/>
                  </a:cubicBezTo>
                  <a:cubicBezTo>
                    <a:pt x="49376" y="18133"/>
                    <a:pt x="45030" y="14026"/>
                    <a:pt x="43220" y="16788"/>
                  </a:cubicBezTo>
                  <a:cubicBezTo>
                    <a:pt x="42185" y="18383"/>
                    <a:pt x="42518" y="20979"/>
                    <a:pt x="42173" y="22777"/>
                  </a:cubicBezTo>
                  <a:cubicBezTo>
                    <a:pt x="41899" y="24193"/>
                    <a:pt x="41506" y="25598"/>
                    <a:pt x="40839" y="26872"/>
                  </a:cubicBezTo>
                  <a:cubicBezTo>
                    <a:pt x="40506" y="27527"/>
                    <a:pt x="40089" y="28158"/>
                    <a:pt x="39601" y="28718"/>
                  </a:cubicBezTo>
                  <a:cubicBezTo>
                    <a:pt x="39006" y="29408"/>
                    <a:pt x="37339" y="30694"/>
                    <a:pt x="36410" y="30039"/>
                  </a:cubicBezTo>
                  <a:cubicBezTo>
                    <a:pt x="36374" y="30004"/>
                    <a:pt x="36339" y="29980"/>
                    <a:pt x="36291" y="29932"/>
                  </a:cubicBezTo>
                  <a:lnTo>
                    <a:pt x="36291" y="29932"/>
                  </a:lnTo>
                  <a:cubicBezTo>
                    <a:pt x="34850" y="27277"/>
                    <a:pt x="37839" y="24420"/>
                    <a:pt x="39077" y="22229"/>
                  </a:cubicBezTo>
                  <a:cubicBezTo>
                    <a:pt x="40113" y="20419"/>
                    <a:pt x="40923" y="18431"/>
                    <a:pt x="41006" y="16323"/>
                  </a:cubicBezTo>
                  <a:cubicBezTo>
                    <a:pt x="41149" y="12942"/>
                    <a:pt x="39220" y="10442"/>
                    <a:pt x="36398" y="8811"/>
                  </a:cubicBezTo>
                  <a:cubicBezTo>
                    <a:pt x="34922" y="7965"/>
                    <a:pt x="30195" y="4965"/>
                    <a:pt x="29362" y="8025"/>
                  </a:cubicBezTo>
                  <a:cubicBezTo>
                    <a:pt x="29147" y="8811"/>
                    <a:pt x="29338" y="9680"/>
                    <a:pt x="29457" y="10454"/>
                  </a:cubicBezTo>
                  <a:cubicBezTo>
                    <a:pt x="29647" y="11716"/>
                    <a:pt x="29743" y="12918"/>
                    <a:pt x="29600" y="14192"/>
                  </a:cubicBezTo>
                  <a:cubicBezTo>
                    <a:pt x="29481" y="15347"/>
                    <a:pt x="29207" y="16478"/>
                    <a:pt x="28790" y="17562"/>
                  </a:cubicBezTo>
                  <a:cubicBezTo>
                    <a:pt x="28635" y="17955"/>
                    <a:pt x="28469" y="18347"/>
                    <a:pt x="28278" y="18728"/>
                  </a:cubicBezTo>
                  <a:cubicBezTo>
                    <a:pt x="28052" y="19181"/>
                    <a:pt x="27885" y="19645"/>
                    <a:pt x="27457" y="19967"/>
                  </a:cubicBezTo>
                  <a:cubicBezTo>
                    <a:pt x="26992" y="20300"/>
                    <a:pt x="26409" y="20383"/>
                    <a:pt x="25861" y="20348"/>
                  </a:cubicBezTo>
                  <a:cubicBezTo>
                    <a:pt x="25373" y="20312"/>
                    <a:pt x="24885" y="20133"/>
                    <a:pt x="24670" y="19669"/>
                  </a:cubicBezTo>
                  <a:cubicBezTo>
                    <a:pt x="24611" y="19562"/>
                    <a:pt x="24575" y="19443"/>
                    <a:pt x="24551" y="19324"/>
                  </a:cubicBezTo>
                  <a:cubicBezTo>
                    <a:pt x="24349" y="16133"/>
                    <a:pt x="26956" y="13776"/>
                    <a:pt x="27480" y="10668"/>
                  </a:cubicBezTo>
                  <a:cubicBezTo>
                    <a:pt x="27849" y="8453"/>
                    <a:pt x="27123" y="6084"/>
                    <a:pt x="25623" y="4429"/>
                  </a:cubicBezTo>
                  <a:cubicBezTo>
                    <a:pt x="21634" y="0"/>
                    <a:pt x="14550" y="2643"/>
                    <a:pt x="9538" y="595"/>
                  </a:cubicBezTo>
                  <a:cubicBezTo>
                    <a:pt x="9514" y="583"/>
                    <a:pt x="9490" y="583"/>
                    <a:pt x="9466" y="583"/>
                  </a:cubicBezTo>
                  <a:cubicBezTo>
                    <a:pt x="9407" y="583"/>
                    <a:pt x="9323" y="631"/>
                    <a:pt x="9335" y="714"/>
                  </a:cubicBezTo>
                  <a:cubicBezTo>
                    <a:pt x="9359" y="798"/>
                    <a:pt x="9371" y="869"/>
                    <a:pt x="9383" y="964"/>
                  </a:cubicBezTo>
                  <a:cubicBezTo>
                    <a:pt x="10133" y="6382"/>
                    <a:pt x="2692" y="9656"/>
                    <a:pt x="4275" y="15192"/>
                  </a:cubicBezTo>
                  <a:cubicBezTo>
                    <a:pt x="4918" y="17431"/>
                    <a:pt x="7121" y="18574"/>
                    <a:pt x="9097" y="19443"/>
                  </a:cubicBezTo>
                  <a:cubicBezTo>
                    <a:pt x="10502" y="20050"/>
                    <a:pt x="11955" y="20550"/>
                    <a:pt x="13431" y="20955"/>
                  </a:cubicBezTo>
                  <a:cubicBezTo>
                    <a:pt x="15026" y="21384"/>
                    <a:pt x="16717" y="21634"/>
                    <a:pt x="17848" y="22860"/>
                  </a:cubicBezTo>
                  <a:cubicBezTo>
                    <a:pt x="18205" y="24015"/>
                    <a:pt x="17741" y="24658"/>
                    <a:pt x="16455" y="24777"/>
                  </a:cubicBezTo>
                  <a:cubicBezTo>
                    <a:pt x="16027" y="24801"/>
                    <a:pt x="15610" y="24765"/>
                    <a:pt x="15193" y="24682"/>
                  </a:cubicBezTo>
                  <a:cubicBezTo>
                    <a:pt x="14443" y="24551"/>
                    <a:pt x="13705" y="24301"/>
                    <a:pt x="13002" y="24027"/>
                  </a:cubicBezTo>
                  <a:cubicBezTo>
                    <a:pt x="11550" y="23443"/>
                    <a:pt x="10216" y="22622"/>
                    <a:pt x="8919" y="21753"/>
                  </a:cubicBezTo>
                  <a:cubicBezTo>
                    <a:pt x="7835" y="21026"/>
                    <a:pt x="6775" y="20252"/>
                    <a:pt x="5680" y="19526"/>
                  </a:cubicBezTo>
                  <a:cubicBezTo>
                    <a:pt x="5085" y="19133"/>
                    <a:pt x="4311" y="18431"/>
                    <a:pt x="3573" y="18347"/>
                  </a:cubicBezTo>
                  <a:cubicBezTo>
                    <a:pt x="1" y="17931"/>
                    <a:pt x="1394" y="27063"/>
                    <a:pt x="1680" y="28789"/>
                  </a:cubicBezTo>
                  <a:cubicBezTo>
                    <a:pt x="2346" y="32933"/>
                    <a:pt x="3966" y="36588"/>
                    <a:pt x="8073" y="38255"/>
                  </a:cubicBezTo>
                  <a:cubicBezTo>
                    <a:pt x="9788" y="38933"/>
                    <a:pt x="11657" y="39219"/>
                    <a:pt x="13502" y="39160"/>
                  </a:cubicBezTo>
                  <a:cubicBezTo>
                    <a:pt x="15229" y="39112"/>
                    <a:pt x="16872" y="38409"/>
                    <a:pt x="18598" y="38267"/>
                  </a:cubicBezTo>
                  <a:cubicBezTo>
                    <a:pt x="18920" y="38243"/>
                    <a:pt x="19253" y="38243"/>
                    <a:pt x="19575" y="38267"/>
                  </a:cubicBezTo>
                  <a:cubicBezTo>
                    <a:pt x="20098" y="38314"/>
                    <a:pt x="20515" y="38529"/>
                    <a:pt x="20694" y="39041"/>
                  </a:cubicBezTo>
                  <a:cubicBezTo>
                    <a:pt x="20932" y="39719"/>
                    <a:pt x="20658" y="40314"/>
                    <a:pt x="20063" y="40672"/>
                  </a:cubicBezTo>
                  <a:cubicBezTo>
                    <a:pt x="19241" y="41160"/>
                    <a:pt x="18193" y="41279"/>
                    <a:pt x="17253" y="41362"/>
                  </a:cubicBezTo>
                  <a:cubicBezTo>
                    <a:pt x="16455" y="41422"/>
                    <a:pt x="15657" y="41434"/>
                    <a:pt x="14848" y="41398"/>
                  </a:cubicBezTo>
                  <a:cubicBezTo>
                    <a:pt x="12633" y="41291"/>
                    <a:pt x="10431" y="40779"/>
                    <a:pt x="8407" y="39874"/>
                  </a:cubicBezTo>
                  <a:cubicBezTo>
                    <a:pt x="7275" y="39374"/>
                    <a:pt x="5930" y="38481"/>
                    <a:pt x="4668" y="39148"/>
                  </a:cubicBezTo>
                  <a:cubicBezTo>
                    <a:pt x="3513" y="39767"/>
                    <a:pt x="3775" y="41053"/>
                    <a:pt x="4013" y="42124"/>
                  </a:cubicBezTo>
                  <a:cubicBezTo>
                    <a:pt x="4358" y="43589"/>
                    <a:pt x="4835" y="45041"/>
                    <a:pt x="5418" y="46434"/>
                  </a:cubicBezTo>
                  <a:cubicBezTo>
                    <a:pt x="6073" y="47982"/>
                    <a:pt x="6847" y="49470"/>
                    <a:pt x="7799" y="50851"/>
                  </a:cubicBezTo>
                  <a:cubicBezTo>
                    <a:pt x="8716" y="52197"/>
                    <a:pt x="9800" y="53447"/>
                    <a:pt x="11097" y="54435"/>
                  </a:cubicBezTo>
                  <a:cubicBezTo>
                    <a:pt x="12324" y="55376"/>
                    <a:pt x="13741" y="56055"/>
                    <a:pt x="15276" y="56257"/>
                  </a:cubicBezTo>
                  <a:cubicBezTo>
                    <a:pt x="17086" y="56507"/>
                    <a:pt x="18991" y="55888"/>
                    <a:pt x="20408" y="54781"/>
                  </a:cubicBezTo>
                  <a:cubicBezTo>
                    <a:pt x="21241" y="54126"/>
                    <a:pt x="21944" y="53340"/>
                    <a:pt x="22646" y="52542"/>
                  </a:cubicBezTo>
                  <a:cubicBezTo>
                    <a:pt x="22765" y="52411"/>
                    <a:pt x="22885" y="52268"/>
                    <a:pt x="23004" y="52137"/>
                  </a:cubicBezTo>
                  <a:cubicBezTo>
                    <a:pt x="23301" y="51792"/>
                    <a:pt x="23587" y="51435"/>
                    <a:pt x="23873" y="51078"/>
                  </a:cubicBezTo>
                  <a:cubicBezTo>
                    <a:pt x="24289" y="50578"/>
                    <a:pt x="24718" y="50078"/>
                    <a:pt x="25147" y="49589"/>
                  </a:cubicBezTo>
                  <a:cubicBezTo>
                    <a:pt x="25635" y="49042"/>
                    <a:pt x="26123" y="48518"/>
                    <a:pt x="26659" y="48018"/>
                  </a:cubicBezTo>
                  <a:cubicBezTo>
                    <a:pt x="27183" y="47506"/>
                    <a:pt x="27683" y="47077"/>
                    <a:pt x="28254" y="46684"/>
                  </a:cubicBezTo>
                  <a:cubicBezTo>
                    <a:pt x="28731" y="46363"/>
                    <a:pt x="29242" y="46065"/>
                    <a:pt x="29814" y="45934"/>
                  </a:cubicBezTo>
                  <a:cubicBezTo>
                    <a:pt x="30266" y="45827"/>
                    <a:pt x="30755" y="45863"/>
                    <a:pt x="31159" y="46113"/>
                  </a:cubicBezTo>
                  <a:cubicBezTo>
                    <a:pt x="31481" y="46315"/>
                    <a:pt x="31779" y="46613"/>
                    <a:pt x="31850" y="46994"/>
                  </a:cubicBezTo>
                  <a:cubicBezTo>
                    <a:pt x="32005" y="47911"/>
                    <a:pt x="31624" y="48899"/>
                    <a:pt x="31207" y="49685"/>
                  </a:cubicBezTo>
                  <a:cubicBezTo>
                    <a:pt x="30743" y="50578"/>
                    <a:pt x="30112" y="51375"/>
                    <a:pt x="29445" y="52125"/>
                  </a:cubicBezTo>
                  <a:cubicBezTo>
                    <a:pt x="28838" y="52804"/>
                    <a:pt x="28183" y="53447"/>
                    <a:pt x="27504" y="54054"/>
                  </a:cubicBezTo>
                  <a:lnTo>
                    <a:pt x="27409" y="54138"/>
                  </a:lnTo>
                  <a:cubicBezTo>
                    <a:pt x="26552" y="54900"/>
                    <a:pt x="25659" y="55602"/>
                    <a:pt x="24754" y="56281"/>
                  </a:cubicBezTo>
                  <a:cubicBezTo>
                    <a:pt x="23742" y="57043"/>
                    <a:pt x="22396" y="57745"/>
                    <a:pt x="21539" y="58662"/>
                  </a:cubicBezTo>
                  <a:cubicBezTo>
                    <a:pt x="19217" y="61091"/>
                    <a:pt x="26647" y="62841"/>
                    <a:pt x="28135" y="62889"/>
                  </a:cubicBezTo>
                  <a:cubicBezTo>
                    <a:pt x="31909" y="63020"/>
                    <a:pt x="35708" y="61008"/>
                    <a:pt x="37624" y="57733"/>
                  </a:cubicBezTo>
                  <a:cubicBezTo>
                    <a:pt x="38529" y="56197"/>
                    <a:pt x="38684" y="54566"/>
                    <a:pt x="38291" y="52852"/>
                  </a:cubicBezTo>
                  <a:cubicBezTo>
                    <a:pt x="37863" y="50982"/>
                    <a:pt x="35970" y="47946"/>
                    <a:pt x="36481" y="45839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4340700" y="1802425"/>
              <a:ext cx="155700" cy="150950"/>
            </a:xfrm>
            <a:custGeom>
              <a:avLst/>
              <a:gdLst/>
              <a:ahLst/>
              <a:cxnLst/>
              <a:rect l="l" t="t" r="r" b="b"/>
              <a:pathLst>
                <a:path w="6228" h="6038" fill="none" extrusionOk="0">
                  <a:moveTo>
                    <a:pt x="2251" y="5942"/>
                  </a:moveTo>
                  <a:cubicBezTo>
                    <a:pt x="3025" y="5918"/>
                    <a:pt x="3775" y="5549"/>
                    <a:pt x="4347" y="5025"/>
                  </a:cubicBezTo>
                  <a:cubicBezTo>
                    <a:pt x="4930" y="4501"/>
                    <a:pt x="5347" y="3835"/>
                    <a:pt x="5680" y="3120"/>
                  </a:cubicBezTo>
                  <a:cubicBezTo>
                    <a:pt x="6014" y="2394"/>
                    <a:pt x="6228" y="1513"/>
                    <a:pt x="5799" y="846"/>
                  </a:cubicBezTo>
                  <a:cubicBezTo>
                    <a:pt x="5359" y="168"/>
                    <a:pt x="4382" y="1"/>
                    <a:pt x="3644" y="299"/>
                  </a:cubicBezTo>
                  <a:cubicBezTo>
                    <a:pt x="2894" y="596"/>
                    <a:pt x="2346" y="1251"/>
                    <a:pt x="1918" y="1942"/>
                  </a:cubicBezTo>
                  <a:cubicBezTo>
                    <a:pt x="1299" y="2954"/>
                    <a:pt x="1" y="6037"/>
                    <a:pt x="2251" y="5942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3704925" y="2239100"/>
              <a:ext cx="253325" cy="143200"/>
            </a:xfrm>
            <a:custGeom>
              <a:avLst/>
              <a:gdLst/>
              <a:ahLst/>
              <a:cxnLst/>
              <a:rect l="l" t="t" r="r" b="b"/>
              <a:pathLst>
                <a:path w="10133" h="5728" fill="none" extrusionOk="0">
                  <a:moveTo>
                    <a:pt x="3405" y="1512"/>
                  </a:moveTo>
                  <a:cubicBezTo>
                    <a:pt x="4703" y="739"/>
                    <a:pt x="6644" y="0"/>
                    <a:pt x="8156" y="572"/>
                  </a:cubicBezTo>
                  <a:cubicBezTo>
                    <a:pt x="8168" y="608"/>
                    <a:pt x="8192" y="631"/>
                    <a:pt x="8239" y="643"/>
                  </a:cubicBezTo>
                  <a:cubicBezTo>
                    <a:pt x="10132" y="1774"/>
                    <a:pt x="6191" y="4394"/>
                    <a:pt x="5477" y="4751"/>
                  </a:cubicBezTo>
                  <a:cubicBezTo>
                    <a:pt x="4489" y="5227"/>
                    <a:pt x="2870" y="5727"/>
                    <a:pt x="1846" y="5120"/>
                  </a:cubicBezTo>
                  <a:cubicBezTo>
                    <a:pt x="0" y="4025"/>
                    <a:pt x="2500" y="2036"/>
                    <a:pt x="3405" y="1512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4056450" y="1704500"/>
              <a:ext cx="92300" cy="141425"/>
            </a:xfrm>
            <a:custGeom>
              <a:avLst/>
              <a:gdLst/>
              <a:ahLst/>
              <a:cxnLst/>
              <a:rect l="l" t="t" r="r" b="b"/>
              <a:pathLst>
                <a:path w="3692" h="5657" fill="none" extrusionOk="0">
                  <a:moveTo>
                    <a:pt x="1084" y="1084"/>
                  </a:moveTo>
                  <a:cubicBezTo>
                    <a:pt x="1286" y="727"/>
                    <a:pt x="1524" y="370"/>
                    <a:pt x="1882" y="156"/>
                  </a:cubicBezTo>
                  <a:cubicBezTo>
                    <a:pt x="2048" y="60"/>
                    <a:pt x="2239" y="1"/>
                    <a:pt x="2429" y="25"/>
                  </a:cubicBezTo>
                  <a:cubicBezTo>
                    <a:pt x="2644" y="48"/>
                    <a:pt x="2822" y="167"/>
                    <a:pt x="2977" y="310"/>
                  </a:cubicBezTo>
                  <a:cubicBezTo>
                    <a:pt x="3501" y="775"/>
                    <a:pt x="3691" y="1537"/>
                    <a:pt x="3620" y="2227"/>
                  </a:cubicBezTo>
                  <a:cubicBezTo>
                    <a:pt x="3548" y="2930"/>
                    <a:pt x="3263" y="3585"/>
                    <a:pt x="2941" y="4204"/>
                  </a:cubicBezTo>
                  <a:cubicBezTo>
                    <a:pt x="2786" y="4489"/>
                    <a:pt x="2632" y="4775"/>
                    <a:pt x="2405" y="5001"/>
                  </a:cubicBezTo>
                  <a:cubicBezTo>
                    <a:pt x="1786" y="5585"/>
                    <a:pt x="393" y="5656"/>
                    <a:pt x="215" y="4668"/>
                  </a:cubicBezTo>
                  <a:cubicBezTo>
                    <a:pt x="0" y="3465"/>
                    <a:pt x="500" y="2108"/>
                    <a:pt x="1084" y="1084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3780825" y="1298500"/>
              <a:ext cx="79800" cy="149450"/>
            </a:xfrm>
            <a:custGeom>
              <a:avLst/>
              <a:gdLst/>
              <a:ahLst/>
              <a:cxnLst/>
              <a:rect l="l" t="t" r="r" b="b"/>
              <a:pathLst>
                <a:path w="3192" h="5978" fill="none" extrusionOk="0">
                  <a:moveTo>
                    <a:pt x="0" y="1679"/>
                  </a:moveTo>
                  <a:cubicBezTo>
                    <a:pt x="0" y="1263"/>
                    <a:pt x="24" y="834"/>
                    <a:pt x="238" y="477"/>
                  </a:cubicBezTo>
                  <a:cubicBezTo>
                    <a:pt x="334" y="310"/>
                    <a:pt x="465" y="167"/>
                    <a:pt x="643" y="84"/>
                  </a:cubicBezTo>
                  <a:cubicBezTo>
                    <a:pt x="834" y="1"/>
                    <a:pt x="1048" y="13"/>
                    <a:pt x="1262" y="60"/>
                  </a:cubicBezTo>
                  <a:cubicBezTo>
                    <a:pt x="1941" y="215"/>
                    <a:pt x="2477" y="763"/>
                    <a:pt x="2774" y="1406"/>
                  </a:cubicBezTo>
                  <a:cubicBezTo>
                    <a:pt x="3060" y="2049"/>
                    <a:pt x="3132" y="2763"/>
                    <a:pt x="3167" y="3453"/>
                  </a:cubicBezTo>
                  <a:cubicBezTo>
                    <a:pt x="3179" y="3775"/>
                    <a:pt x="3191" y="4108"/>
                    <a:pt x="3096" y="4418"/>
                  </a:cubicBezTo>
                  <a:cubicBezTo>
                    <a:pt x="2858" y="5227"/>
                    <a:pt x="1679" y="5978"/>
                    <a:pt x="1036" y="5216"/>
                  </a:cubicBezTo>
                  <a:cubicBezTo>
                    <a:pt x="250" y="4275"/>
                    <a:pt x="12" y="2846"/>
                    <a:pt x="0" y="1679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3513225" y="1429775"/>
              <a:ext cx="152725" cy="133075"/>
            </a:xfrm>
            <a:custGeom>
              <a:avLst/>
              <a:gdLst/>
              <a:ahLst/>
              <a:cxnLst/>
              <a:rect l="l" t="t" r="r" b="b"/>
              <a:pathLst>
                <a:path w="6109" h="5323" fill="none" extrusionOk="0">
                  <a:moveTo>
                    <a:pt x="2584" y="524"/>
                  </a:moveTo>
                  <a:cubicBezTo>
                    <a:pt x="2203" y="274"/>
                    <a:pt x="1775" y="36"/>
                    <a:pt x="1310" y="12"/>
                  </a:cubicBezTo>
                  <a:cubicBezTo>
                    <a:pt x="1096" y="0"/>
                    <a:pt x="870" y="36"/>
                    <a:pt x="691" y="155"/>
                  </a:cubicBezTo>
                  <a:cubicBezTo>
                    <a:pt x="489" y="286"/>
                    <a:pt x="358" y="500"/>
                    <a:pt x="274" y="715"/>
                  </a:cubicBezTo>
                  <a:cubicBezTo>
                    <a:pt x="0" y="1453"/>
                    <a:pt x="191" y="2310"/>
                    <a:pt x="620" y="2977"/>
                  </a:cubicBezTo>
                  <a:cubicBezTo>
                    <a:pt x="1132" y="3786"/>
                    <a:pt x="1882" y="4548"/>
                    <a:pt x="2763" y="4953"/>
                  </a:cubicBezTo>
                  <a:cubicBezTo>
                    <a:pt x="3465" y="5263"/>
                    <a:pt x="4572" y="5322"/>
                    <a:pt x="5073" y="4632"/>
                  </a:cubicBezTo>
                  <a:cubicBezTo>
                    <a:pt x="6108" y="3215"/>
                    <a:pt x="3608" y="1203"/>
                    <a:pt x="2584" y="524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3611750" y="1843225"/>
              <a:ext cx="239050" cy="148850"/>
            </a:xfrm>
            <a:custGeom>
              <a:avLst/>
              <a:gdLst/>
              <a:ahLst/>
              <a:cxnLst/>
              <a:rect l="l" t="t" r="r" b="b"/>
              <a:pathLst>
                <a:path w="9562" h="5954" fill="none" extrusionOk="0">
                  <a:moveTo>
                    <a:pt x="3525" y="131"/>
                  </a:moveTo>
                  <a:cubicBezTo>
                    <a:pt x="2644" y="0"/>
                    <a:pt x="1679" y="12"/>
                    <a:pt x="965" y="524"/>
                  </a:cubicBezTo>
                  <a:cubicBezTo>
                    <a:pt x="453" y="905"/>
                    <a:pt x="143" y="1500"/>
                    <a:pt x="96" y="2131"/>
                  </a:cubicBezTo>
                  <a:cubicBezTo>
                    <a:pt x="0" y="3298"/>
                    <a:pt x="584" y="4310"/>
                    <a:pt x="1596" y="4870"/>
                  </a:cubicBezTo>
                  <a:cubicBezTo>
                    <a:pt x="3525" y="5953"/>
                    <a:pt x="6477" y="5917"/>
                    <a:pt x="8466" y="5036"/>
                  </a:cubicBezTo>
                  <a:cubicBezTo>
                    <a:pt x="8954" y="4834"/>
                    <a:pt x="9502" y="4370"/>
                    <a:pt x="9525" y="3798"/>
                  </a:cubicBezTo>
                  <a:cubicBezTo>
                    <a:pt x="9561" y="3167"/>
                    <a:pt x="8954" y="2715"/>
                    <a:pt x="8513" y="2357"/>
                  </a:cubicBezTo>
                  <a:cubicBezTo>
                    <a:pt x="7609" y="1607"/>
                    <a:pt x="6561" y="1012"/>
                    <a:pt x="5442" y="607"/>
                  </a:cubicBezTo>
                  <a:cubicBezTo>
                    <a:pt x="4822" y="393"/>
                    <a:pt x="4180" y="226"/>
                    <a:pt x="3525" y="131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3556675" y="1195825"/>
              <a:ext cx="933775" cy="1361500"/>
            </a:xfrm>
            <a:custGeom>
              <a:avLst/>
              <a:gdLst/>
              <a:ahLst/>
              <a:cxnLst/>
              <a:rect l="l" t="t" r="r" b="b"/>
              <a:pathLst>
                <a:path w="37351" h="54460" fill="none" extrusionOk="0">
                  <a:moveTo>
                    <a:pt x="36874" y="53233"/>
                  </a:moveTo>
                  <a:cubicBezTo>
                    <a:pt x="33053" y="49435"/>
                    <a:pt x="29302" y="45672"/>
                    <a:pt x="25968" y="41422"/>
                  </a:cubicBezTo>
                  <a:cubicBezTo>
                    <a:pt x="22801" y="37362"/>
                    <a:pt x="19932" y="33075"/>
                    <a:pt x="17182" y="28718"/>
                  </a:cubicBezTo>
                  <a:cubicBezTo>
                    <a:pt x="14253" y="24051"/>
                    <a:pt x="11502" y="19276"/>
                    <a:pt x="8764" y="14490"/>
                  </a:cubicBezTo>
                  <a:cubicBezTo>
                    <a:pt x="6002" y="9668"/>
                    <a:pt x="3418" y="4465"/>
                    <a:pt x="60" y="12"/>
                  </a:cubicBezTo>
                  <a:cubicBezTo>
                    <a:pt x="48" y="0"/>
                    <a:pt x="1" y="12"/>
                    <a:pt x="13" y="36"/>
                  </a:cubicBezTo>
                  <a:cubicBezTo>
                    <a:pt x="1227" y="2476"/>
                    <a:pt x="2727" y="4762"/>
                    <a:pt x="4061" y="7144"/>
                  </a:cubicBezTo>
                  <a:cubicBezTo>
                    <a:pt x="5490" y="9692"/>
                    <a:pt x="6859" y="12287"/>
                    <a:pt x="8240" y="14871"/>
                  </a:cubicBezTo>
                  <a:cubicBezTo>
                    <a:pt x="10907" y="19824"/>
                    <a:pt x="13538" y="24789"/>
                    <a:pt x="16396" y="29635"/>
                  </a:cubicBezTo>
                  <a:cubicBezTo>
                    <a:pt x="19063" y="34159"/>
                    <a:pt x="21968" y="38540"/>
                    <a:pt x="25206" y="42684"/>
                  </a:cubicBezTo>
                  <a:cubicBezTo>
                    <a:pt x="28421" y="46791"/>
                    <a:pt x="32005" y="50923"/>
                    <a:pt x="36208" y="54054"/>
                  </a:cubicBezTo>
                  <a:cubicBezTo>
                    <a:pt x="36755" y="54459"/>
                    <a:pt x="37351" y="53709"/>
                    <a:pt x="36874" y="53233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17"/>
          <p:cNvGrpSpPr/>
          <p:nvPr/>
        </p:nvGrpSpPr>
        <p:grpSpPr>
          <a:xfrm rot="10800000" flipH="1">
            <a:off x="1211325" y="0"/>
            <a:ext cx="1746675" cy="1445450"/>
            <a:chOff x="763475" y="1235400"/>
            <a:chExt cx="1746675" cy="1445450"/>
          </a:xfrm>
        </p:grpSpPr>
        <p:sp>
          <p:nvSpPr>
            <p:cNvPr id="524" name="Google Shape;524;p17"/>
            <p:cNvSpPr/>
            <p:nvPr/>
          </p:nvSpPr>
          <p:spPr>
            <a:xfrm>
              <a:off x="763475" y="1380350"/>
              <a:ext cx="1746675" cy="1183800"/>
            </a:xfrm>
            <a:custGeom>
              <a:avLst/>
              <a:gdLst/>
              <a:ahLst/>
              <a:cxnLst/>
              <a:rect l="l" t="t" r="r" b="b"/>
              <a:pathLst>
                <a:path w="69867" h="47352" fill="none" extrusionOk="0">
                  <a:moveTo>
                    <a:pt x="1" y="47352"/>
                  </a:moveTo>
                  <a:cubicBezTo>
                    <a:pt x="9299" y="39553"/>
                    <a:pt x="18205" y="31005"/>
                    <a:pt x="26944" y="22599"/>
                  </a:cubicBezTo>
                  <a:cubicBezTo>
                    <a:pt x="29159" y="20468"/>
                    <a:pt x="31374" y="18336"/>
                    <a:pt x="33421" y="16039"/>
                  </a:cubicBezTo>
                  <a:cubicBezTo>
                    <a:pt x="35112" y="14145"/>
                    <a:pt x="36684" y="12133"/>
                    <a:pt x="38493" y="10359"/>
                  </a:cubicBezTo>
                  <a:cubicBezTo>
                    <a:pt x="46566" y="2465"/>
                    <a:pt x="58591" y="1"/>
                    <a:pt x="69866" y="382"/>
                  </a:cubicBezTo>
                  <a:lnTo>
                    <a:pt x="67378" y="5871"/>
                  </a:lnTo>
                  <a:cubicBezTo>
                    <a:pt x="66021" y="8859"/>
                    <a:pt x="64485" y="12050"/>
                    <a:pt x="61592" y="13586"/>
                  </a:cubicBezTo>
                  <a:cubicBezTo>
                    <a:pt x="59127" y="14896"/>
                    <a:pt x="56115" y="14753"/>
                    <a:pt x="53531" y="15812"/>
                  </a:cubicBezTo>
                  <a:cubicBezTo>
                    <a:pt x="51174" y="16789"/>
                    <a:pt x="49257" y="18729"/>
                    <a:pt x="46792" y="19337"/>
                  </a:cubicBezTo>
                  <a:cubicBezTo>
                    <a:pt x="44447" y="19920"/>
                    <a:pt x="42006" y="19206"/>
                    <a:pt x="39601" y="19003"/>
                  </a:cubicBezTo>
                  <a:cubicBezTo>
                    <a:pt x="35243" y="18634"/>
                    <a:pt x="30076" y="20170"/>
                    <a:pt x="26956" y="22587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1291525" y="1235400"/>
              <a:ext cx="332500" cy="849825"/>
            </a:xfrm>
            <a:custGeom>
              <a:avLst/>
              <a:gdLst/>
              <a:ahLst/>
              <a:cxnLst/>
              <a:rect l="l" t="t" r="r" b="b"/>
              <a:pathLst>
                <a:path w="13300" h="33993" fill="none" extrusionOk="0">
                  <a:moveTo>
                    <a:pt x="1798" y="32266"/>
                  </a:moveTo>
                  <a:cubicBezTo>
                    <a:pt x="4572" y="29135"/>
                    <a:pt x="7418" y="26075"/>
                    <a:pt x="9561" y="22479"/>
                  </a:cubicBezTo>
                  <a:cubicBezTo>
                    <a:pt x="11704" y="18884"/>
                    <a:pt x="13216" y="14812"/>
                    <a:pt x="13276" y="10633"/>
                  </a:cubicBezTo>
                  <a:cubicBezTo>
                    <a:pt x="13300" y="8823"/>
                    <a:pt x="13038" y="6978"/>
                    <a:pt x="12157" y="5394"/>
                  </a:cubicBezTo>
                  <a:cubicBezTo>
                    <a:pt x="11109" y="3489"/>
                    <a:pt x="9228" y="2060"/>
                    <a:pt x="8537" y="1"/>
                  </a:cubicBezTo>
                  <a:cubicBezTo>
                    <a:pt x="7084" y="5906"/>
                    <a:pt x="5382" y="11740"/>
                    <a:pt x="3429" y="17491"/>
                  </a:cubicBezTo>
                  <a:cubicBezTo>
                    <a:pt x="2715" y="19634"/>
                    <a:pt x="1953" y="21789"/>
                    <a:pt x="1715" y="24039"/>
                  </a:cubicBezTo>
                  <a:cubicBezTo>
                    <a:pt x="1596" y="25230"/>
                    <a:pt x="1631" y="26432"/>
                    <a:pt x="1524" y="27623"/>
                  </a:cubicBezTo>
                  <a:cubicBezTo>
                    <a:pt x="1322" y="29826"/>
                    <a:pt x="655" y="31873"/>
                    <a:pt x="0" y="3399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1062325" y="1386025"/>
              <a:ext cx="233675" cy="819175"/>
            </a:xfrm>
            <a:custGeom>
              <a:avLst/>
              <a:gdLst/>
              <a:ahLst/>
              <a:cxnLst/>
              <a:rect l="l" t="t" r="r" b="b"/>
              <a:pathLst>
                <a:path w="9347" h="32767" fill="none" extrusionOk="0">
                  <a:moveTo>
                    <a:pt x="8359" y="22265"/>
                  </a:moveTo>
                  <a:cubicBezTo>
                    <a:pt x="9037" y="18895"/>
                    <a:pt x="9347" y="15407"/>
                    <a:pt x="8668" y="12037"/>
                  </a:cubicBezTo>
                  <a:cubicBezTo>
                    <a:pt x="7799" y="7775"/>
                    <a:pt x="5394" y="4001"/>
                    <a:pt x="3025" y="333"/>
                  </a:cubicBezTo>
                  <a:cubicBezTo>
                    <a:pt x="2929" y="179"/>
                    <a:pt x="2751" y="0"/>
                    <a:pt x="2584" y="83"/>
                  </a:cubicBezTo>
                  <a:cubicBezTo>
                    <a:pt x="2513" y="131"/>
                    <a:pt x="2465" y="214"/>
                    <a:pt x="2429" y="286"/>
                  </a:cubicBezTo>
                  <a:cubicBezTo>
                    <a:pt x="393" y="5072"/>
                    <a:pt x="0" y="10775"/>
                    <a:pt x="2417" y="15371"/>
                  </a:cubicBezTo>
                  <a:cubicBezTo>
                    <a:pt x="3060" y="16585"/>
                    <a:pt x="3882" y="17728"/>
                    <a:pt x="4263" y="19038"/>
                  </a:cubicBezTo>
                  <a:cubicBezTo>
                    <a:pt x="4775" y="20848"/>
                    <a:pt x="4394" y="22765"/>
                    <a:pt x="4049" y="24598"/>
                  </a:cubicBezTo>
                  <a:cubicBezTo>
                    <a:pt x="3584" y="27051"/>
                    <a:pt x="2882" y="30420"/>
                    <a:pt x="4072" y="32766"/>
                  </a:cubicBezTo>
                  <a:cubicBezTo>
                    <a:pt x="4775" y="32242"/>
                    <a:pt x="6311" y="29051"/>
                    <a:pt x="6763" y="27896"/>
                  </a:cubicBezTo>
                  <a:cubicBezTo>
                    <a:pt x="7454" y="26075"/>
                    <a:pt x="7966" y="24182"/>
                    <a:pt x="8347" y="22265"/>
                  </a:cubicBezTo>
                  <a:close/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817650" y="1647650"/>
              <a:ext cx="250350" cy="842400"/>
            </a:xfrm>
            <a:custGeom>
              <a:avLst/>
              <a:gdLst/>
              <a:ahLst/>
              <a:cxnLst/>
              <a:rect l="l" t="t" r="r" b="b"/>
              <a:pathLst>
                <a:path w="10014" h="33696" fill="none" extrusionOk="0">
                  <a:moveTo>
                    <a:pt x="4453" y="30945"/>
                  </a:moveTo>
                  <a:cubicBezTo>
                    <a:pt x="6108" y="28611"/>
                    <a:pt x="8240" y="25956"/>
                    <a:pt x="8549" y="23123"/>
                  </a:cubicBezTo>
                  <a:cubicBezTo>
                    <a:pt x="8763" y="21206"/>
                    <a:pt x="8406" y="19253"/>
                    <a:pt x="8799" y="17372"/>
                  </a:cubicBezTo>
                  <a:cubicBezTo>
                    <a:pt x="8990" y="16443"/>
                    <a:pt x="9347" y="15574"/>
                    <a:pt x="9537" y="14657"/>
                  </a:cubicBezTo>
                  <a:cubicBezTo>
                    <a:pt x="10014" y="12359"/>
                    <a:pt x="9359" y="9942"/>
                    <a:pt x="8204" y="7894"/>
                  </a:cubicBezTo>
                  <a:cubicBezTo>
                    <a:pt x="7037" y="5847"/>
                    <a:pt x="5418" y="4120"/>
                    <a:pt x="3810" y="2406"/>
                  </a:cubicBezTo>
                  <a:cubicBezTo>
                    <a:pt x="3048" y="1608"/>
                    <a:pt x="2298" y="810"/>
                    <a:pt x="1536" y="1"/>
                  </a:cubicBezTo>
                  <a:cubicBezTo>
                    <a:pt x="2072" y="2227"/>
                    <a:pt x="2417" y="4525"/>
                    <a:pt x="2179" y="6799"/>
                  </a:cubicBezTo>
                  <a:cubicBezTo>
                    <a:pt x="1953" y="8883"/>
                    <a:pt x="1251" y="10883"/>
                    <a:pt x="762" y="12931"/>
                  </a:cubicBezTo>
                  <a:cubicBezTo>
                    <a:pt x="274" y="14967"/>
                    <a:pt x="0" y="17134"/>
                    <a:pt x="632" y="19134"/>
                  </a:cubicBezTo>
                  <a:cubicBezTo>
                    <a:pt x="1084" y="20539"/>
                    <a:pt x="1965" y="21789"/>
                    <a:pt x="2310" y="23230"/>
                  </a:cubicBezTo>
                  <a:cubicBezTo>
                    <a:pt x="3132" y="26671"/>
                    <a:pt x="727" y="30231"/>
                    <a:pt x="1417" y="33695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1171275" y="1983100"/>
              <a:ext cx="879300" cy="363775"/>
            </a:xfrm>
            <a:custGeom>
              <a:avLst/>
              <a:gdLst/>
              <a:ahLst/>
              <a:cxnLst/>
              <a:rect l="l" t="t" r="r" b="b"/>
              <a:pathLst>
                <a:path w="35172" h="14551" fill="none" extrusionOk="0">
                  <a:moveTo>
                    <a:pt x="4691" y="4192"/>
                  </a:moveTo>
                  <a:cubicBezTo>
                    <a:pt x="5537" y="4049"/>
                    <a:pt x="6251" y="3966"/>
                    <a:pt x="6989" y="3525"/>
                  </a:cubicBezTo>
                  <a:cubicBezTo>
                    <a:pt x="11930" y="584"/>
                    <a:pt x="18217" y="1"/>
                    <a:pt x="23610" y="1989"/>
                  </a:cubicBezTo>
                  <a:cubicBezTo>
                    <a:pt x="27027" y="3239"/>
                    <a:pt x="30135" y="5466"/>
                    <a:pt x="33754" y="5835"/>
                  </a:cubicBezTo>
                  <a:cubicBezTo>
                    <a:pt x="34314" y="5883"/>
                    <a:pt x="35040" y="6026"/>
                    <a:pt x="35124" y="6585"/>
                  </a:cubicBezTo>
                  <a:cubicBezTo>
                    <a:pt x="35171" y="6883"/>
                    <a:pt x="35004" y="7157"/>
                    <a:pt x="34826" y="7395"/>
                  </a:cubicBezTo>
                  <a:cubicBezTo>
                    <a:pt x="34064" y="8490"/>
                    <a:pt x="33135" y="9455"/>
                    <a:pt x="32195" y="10395"/>
                  </a:cubicBezTo>
                  <a:cubicBezTo>
                    <a:pt x="31087" y="11479"/>
                    <a:pt x="29932" y="12538"/>
                    <a:pt x="28587" y="13312"/>
                  </a:cubicBezTo>
                  <a:cubicBezTo>
                    <a:pt x="27254" y="14086"/>
                    <a:pt x="25694" y="14550"/>
                    <a:pt x="24158" y="14396"/>
                  </a:cubicBezTo>
                  <a:cubicBezTo>
                    <a:pt x="21372" y="14110"/>
                    <a:pt x="19145" y="11860"/>
                    <a:pt x="16395" y="11371"/>
                  </a:cubicBezTo>
                  <a:cubicBezTo>
                    <a:pt x="14502" y="11038"/>
                    <a:pt x="12573" y="11586"/>
                    <a:pt x="10692" y="12002"/>
                  </a:cubicBezTo>
                  <a:cubicBezTo>
                    <a:pt x="8811" y="12431"/>
                    <a:pt x="6775" y="12717"/>
                    <a:pt x="5013" y="11919"/>
                  </a:cubicBezTo>
                  <a:cubicBezTo>
                    <a:pt x="3405" y="11181"/>
                    <a:pt x="2322" y="9645"/>
                    <a:pt x="893" y="8597"/>
                  </a:cubicBezTo>
                  <a:cubicBezTo>
                    <a:pt x="762" y="8490"/>
                    <a:pt x="607" y="8395"/>
                    <a:pt x="441" y="8419"/>
                  </a:cubicBezTo>
                  <a:cubicBezTo>
                    <a:pt x="274" y="8442"/>
                    <a:pt x="0" y="8514"/>
                    <a:pt x="107" y="8633"/>
                  </a:cubicBezTo>
                </a:path>
              </a:pathLst>
            </a:custGeom>
            <a:noFill/>
            <a:ln w="74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763475" y="2368575"/>
              <a:ext cx="904600" cy="312275"/>
            </a:xfrm>
            <a:custGeom>
              <a:avLst/>
              <a:gdLst/>
              <a:ahLst/>
              <a:cxnLst/>
              <a:rect l="l" t="t" r="r" b="b"/>
              <a:pathLst>
                <a:path w="36184" h="12491" fill="none" extrusionOk="0">
                  <a:moveTo>
                    <a:pt x="2144" y="6001"/>
                  </a:moveTo>
                  <a:cubicBezTo>
                    <a:pt x="6573" y="3299"/>
                    <a:pt x="11204" y="441"/>
                    <a:pt x="16384" y="155"/>
                  </a:cubicBezTo>
                  <a:cubicBezTo>
                    <a:pt x="19158" y="1"/>
                    <a:pt x="21920" y="572"/>
                    <a:pt x="24623" y="1227"/>
                  </a:cubicBezTo>
                  <a:cubicBezTo>
                    <a:pt x="28456" y="2179"/>
                    <a:pt x="32255" y="3334"/>
                    <a:pt x="36029" y="4513"/>
                  </a:cubicBezTo>
                  <a:cubicBezTo>
                    <a:pt x="36184" y="4906"/>
                    <a:pt x="35874" y="5335"/>
                    <a:pt x="35576" y="5644"/>
                  </a:cubicBezTo>
                  <a:cubicBezTo>
                    <a:pt x="31016" y="10311"/>
                    <a:pt x="23789" y="12490"/>
                    <a:pt x="17610" y="10383"/>
                  </a:cubicBezTo>
                  <a:cubicBezTo>
                    <a:pt x="16145" y="9895"/>
                    <a:pt x="14681" y="9156"/>
                    <a:pt x="13145" y="9299"/>
                  </a:cubicBezTo>
                  <a:cubicBezTo>
                    <a:pt x="11669" y="9430"/>
                    <a:pt x="10323" y="10347"/>
                    <a:pt x="8847" y="10335"/>
                  </a:cubicBezTo>
                  <a:cubicBezTo>
                    <a:pt x="8097" y="10323"/>
                    <a:pt x="7371" y="10085"/>
                    <a:pt x="6668" y="9835"/>
                  </a:cubicBezTo>
                  <a:cubicBezTo>
                    <a:pt x="4465" y="9073"/>
                    <a:pt x="2203" y="8585"/>
                    <a:pt x="1" y="7823"/>
                  </a:cubicBezTo>
                </a:path>
              </a:pathLst>
            </a:custGeom>
            <a:noFill/>
            <a:ln w="7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900" y="445025"/>
            <a:ext cx="770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900" y="1152475"/>
            <a:ext cx="7700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●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○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■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●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○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■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●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○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■"/>
              <a:defRPr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0" r:id="rId7"/>
    <p:sldLayoutId id="2147483662" r:id="rId8"/>
    <p:sldLayoutId id="2147483663" r:id="rId9"/>
    <p:sldLayoutId id="2147483664" r:id="rId10"/>
    <p:sldLayoutId id="2147483666" r:id="rId11"/>
    <p:sldLayoutId id="2147483667" r:id="rId12"/>
    <p:sldLayoutId id="2147483670" r:id="rId13"/>
    <p:sldLayoutId id="2147483672" r:id="rId14"/>
    <p:sldLayoutId id="2147483673" r:id="rId15"/>
    <p:sldLayoutId id="2147483675" r:id="rId16"/>
    <p:sldLayoutId id="2147483676" r:id="rId17"/>
    <p:sldLayoutId id="2147483677" r:id="rId18"/>
    <p:sldLayoutId id="2147483680" r:id="rId19"/>
    <p:sldLayoutId id="2147483684" r:id="rId20"/>
    <p:sldLayoutId id="2147483685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3"/>
          <p:cNvSpPr txBox="1">
            <a:spLocks noGrp="1"/>
          </p:cNvSpPr>
          <p:nvPr>
            <p:ph type="subTitle" idx="1"/>
          </p:nvPr>
        </p:nvSpPr>
        <p:spPr>
          <a:xfrm>
            <a:off x="1457700" y="3289989"/>
            <a:ext cx="6228600" cy="390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by: </a:t>
            </a:r>
            <a:r>
              <a:rPr lang="en" b="1" dirty="0">
                <a:solidFill>
                  <a:schemeClr val="bg2">
                    <a:lumMod val="75000"/>
                  </a:schemeClr>
                </a:solidFill>
              </a:rPr>
              <a:t>Dr/ Mahmoud Abd Alaal</a:t>
            </a:r>
            <a:endParaRPr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35" name="Google Shape;1035;p43"/>
          <p:cNvSpPr txBox="1">
            <a:spLocks noGrp="1"/>
          </p:cNvSpPr>
          <p:nvPr>
            <p:ph type="title"/>
          </p:nvPr>
        </p:nvSpPr>
        <p:spPr>
          <a:xfrm>
            <a:off x="1457700" y="1427526"/>
            <a:ext cx="6228600" cy="1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accent1"/>
                </a:solidFill>
              </a:rPr>
              <a:t>Plantera </a:t>
            </a:r>
            <a:br>
              <a:rPr lang="en" sz="6000" b="1" dirty="0">
                <a:solidFill>
                  <a:schemeClr val="accent1"/>
                </a:solidFill>
              </a:rPr>
            </a:b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Google Shape;1034;p43">
            <a:extLst>
              <a:ext uri="{FF2B5EF4-FFF2-40B4-BE49-F238E27FC236}">
                <a16:creationId xmlns:a16="http://schemas.microsoft.com/office/drawing/2014/main" id="{FF59D855-0FB9-5748-C9F7-C91F1E6190B5}"/>
              </a:ext>
            </a:extLst>
          </p:cNvPr>
          <p:cNvSpPr txBox="1">
            <a:spLocks/>
          </p:cNvSpPr>
          <p:nvPr/>
        </p:nvSpPr>
        <p:spPr>
          <a:xfrm>
            <a:off x="1457700" y="2376450"/>
            <a:ext cx="6228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7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ap"/>
              <a:buNone/>
              <a:defRPr sz="18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ap"/>
              <a:buNone/>
              <a:defRPr sz="18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ap"/>
              <a:buNone/>
              <a:defRPr sz="18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ap"/>
              <a:buNone/>
              <a:defRPr sz="18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ap"/>
              <a:buNone/>
              <a:defRPr sz="18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ap"/>
              <a:buNone/>
              <a:defRPr sz="18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ap"/>
              <a:buNone/>
              <a:defRPr sz="18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ap"/>
              <a:buNone/>
              <a:defRPr sz="18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Farm automation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66"/>
          <p:cNvSpPr/>
          <p:nvPr/>
        </p:nvSpPr>
        <p:spPr>
          <a:xfrm>
            <a:off x="1397725" y="1622351"/>
            <a:ext cx="964100" cy="885643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66"/>
          <p:cNvSpPr/>
          <p:nvPr/>
        </p:nvSpPr>
        <p:spPr>
          <a:xfrm>
            <a:off x="4092544" y="1622351"/>
            <a:ext cx="964100" cy="885643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66"/>
          <p:cNvSpPr/>
          <p:nvPr/>
        </p:nvSpPr>
        <p:spPr>
          <a:xfrm>
            <a:off x="6781392" y="1622351"/>
            <a:ext cx="964100" cy="885643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66"/>
          <p:cNvSpPr txBox="1">
            <a:spLocks noGrp="1"/>
          </p:cNvSpPr>
          <p:nvPr>
            <p:ph type="title"/>
          </p:nvPr>
        </p:nvSpPr>
        <p:spPr>
          <a:xfrm flipH="1">
            <a:off x="1360175" y="1854425"/>
            <a:ext cx="1041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483" name="Google Shape;1483;p66"/>
          <p:cNvSpPr txBox="1">
            <a:spLocks noGrp="1"/>
          </p:cNvSpPr>
          <p:nvPr>
            <p:ph type="title" idx="2"/>
          </p:nvPr>
        </p:nvSpPr>
        <p:spPr>
          <a:xfrm flipH="1">
            <a:off x="4046850" y="1854425"/>
            <a:ext cx="1041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484" name="Google Shape;1484;p66"/>
          <p:cNvSpPr txBox="1">
            <a:spLocks noGrp="1"/>
          </p:cNvSpPr>
          <p:nvPr>
            <p:ph type="title" idx="3"/>
          </p:nvPr>
        </p:nvSpPr>
        <p:spPr>
          <a:xfrm flipH="1">
            <a:off x="6738025" y="1854425"/>
            <a:ext cx="1041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1486" name="Google Shape;1486;p66"/>
          <p:cNvSpPr txBox="1">
            <a:spLocks noGrp="1"/>
          </p:cNvSpPr>
          <p:nvPr>
            <p:ph type="subTitle" idx="1"/>
          </p:nvPr>
        </p:nvSpPr>
        <p:spPr>
          <a:xfrm>
            <a:off x="714800" y="2603897"/>
            <a:ext cx="2336400" cy="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A system that can irrigate plants intelligently only</a:t>
            </a:r>
          </a:p>
        </p:txBody>
      </p:sp>
      <p:sp>
        <p:nvSpPr>
          <p:cNvPr id="1488" name="Google Shape;1488;p66"/>
          <p:cNvSpPr txBox="1">
            <a:spLocks noGrp="1"/>
          </p:cNvSpPr>
          <p:nvPr>
            <p:ph type="subTitle" idx="6"/>
          </p:nvPr>
        </p:nvSpPr>
        <p:spPr>
          <a:xfrm>
            <a:off x="3403799" y="2603897"/>
            <a:ext cx="2549326" cy="740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buNone/>
            </a:pP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A system that searches for plant diseases</a:t>
            </a:r>
            <a:endParaRPr sz="17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90" name="Google Shape;1490;p66"/>
          <p:cNvSpPr txBox="1">
            <a:spLocks noGrp="1"/>
          </p:cNvSpPr>
          <p:nvPr>
            <p:ph type="subTitle" idx="8"/>
          </p:nvPr>
        </p:nvSpPr>
        <p:spPr>
          <a:xfrm>
            <a:off x="6092800" y="2603897"/>
            <a:ext cx="2336400" cy="740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>
              <a:buNone/>
            </a:pPr>
            <a:r>
              <a:rPr lang="en" sz="1700" dirty="0">
                <a:solidFill>
                  <a:schemeClr val="bg2">
                    <a:lumMod val="75000"/>
                  </a:schemeClr>
                </a:solidFill>
              </a:rPr>
              <a:t>A system for crop prediction </a:t>
            </a:r>
            <a:endParaRPr sz="17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91" name="Google Shape;1491;p66"/>
          <p:cNvSpPr txBox="1">
            <a:spLocks noGrp="1"/>
          </p:cNvSpPr>
          <p:nvPr>
            <p:ph type="title" idx="9"/>
          </p:nvPr>
        </p:nvSpPr>
        <p:spPr>
          <a:xfrm>
            <a:off x="240544" y="397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Others</a:t>
            </a:r>
            <a:r>
              <a:rPr lang="en" dirty="0"/>
              <a:t> in the market </a:t>
            </a:r>
            <a:br>
              <a:rPr lang="en" dirty="0"/>
            </a:br>
            <a:r>
              <a:rPr lang="en" dirty="0"/>
              <a:t>plantix and plants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939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4"/>
          <p:cNvSpPr txBox="1">
            <a:spLocks noGrp="1"/>
          </p:cNvSpPr>
          <p:nvPr>
            <p:ph type="title"/>
          </p:nvPr>
        </p:nvSpPr>
        <p:spPr>
          <a:xfrm>
            <a:off x="515637" y="2150250"/>
            <a:ext cx="3316200" cy="4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others</a:t>
            </a:r>
            <a:endParaRPr b="1" dirty="0"/>
          </a:p>
        </p:txBody>
      </p:sp>
      <p:sp>
        <p:nvSpPr>
          <p:cNvPr id="1199" name="Google Shape;1199;p54"/>
          <p:cNvSpPr txBox="1">
            <a:spLocks noGrp="1"/>
          </p:cNvSpPr>
          <p:nvPr>
            <p:ph type="subTitle" idx="1"/>
          </p:nvPr>
        </p:nvSpPr>
        <p:spPr>
          <a:xfrm>
            <a:off x="817832" y="2497105"/>
            <a:ext cx="3316200" cy="11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Each solution tries to solve each problem independently </a:t>
            </a:r>
            <a:endParaRPr sz="17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00" name="Google Shape;1200;p54"/>
          <p:cNvSpPr txBox="1">
            <a:spLocks noGrp="1"/>
          </p:cNvSpPr>
          <p:nvPr>
            <p:ph type="title" idx="2"/>
          </p:nvPr>
        </p:nvSpPr>
        <p:spPr>
          <a:xfrm>
            <a:off x="4436227" y="2131036"/>
            <a:ext cx="3316200" cy="4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Us</a:t>
            </a:r>
            <a:endParaRPr b="1" dirty="0"/>
          </a:p>
        </p:txBody>
      </p:sp>
      <p:sp>
        <p:nvSpPr>
          <p:cNvPr id="1201" name="Google Shape;1201;p54"/>
          <p:cNvSpPr txBox="1">
            <a:spLocks noGrp="1"/>
          </p:cNvSpPr>
          <p:nvPr>
            <p:ph type="subTitle" idx="3"/>
          </p:nvPr>
        </p:nvSpPr>
        <p:spPr>
          <a:xfrm>
            <a:off x="4134033" y="2497105"/>
            <a:ext cx="4783324" cy="11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Our goal is to solve more than one problem and integrate it into a broader system that can intelligently irrigate, intelligently detect plant diseases, predict crop yields, and make farmers control the system via a smartphone.</a:t>
            </a:r>
            <a:endParaRPr sz="17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202" name="Google Shape;1202;p54"/>
          <p:cNvGrpSpPr/>
          <p:nvPr/>
        </p:nvGrpSpPr>
        <p:grpSpPr>
          <a:xfrm rot="-3438117" flipH="1">
            <a:off x="7468459" y="933739"/>
            <a:ext cx="1004345" cy="991737"/>
            <a:chOff x="623875" y="3501825"/>
            <a:chExt cx="1129625" cy="1115550"/>
          </a:xfrm>
        </p:grpSpPr>
        <p:sp>
          <p:nvSpPr>
            <p:cNvPr id="1203" name="Google Shape;1203;p54"/>
            <p:cNvSpPr/>
            <p:nvPr/>
          </p:nvSpPr>
          <p:spPr>
            <a:xfrm>
              <a:off x="1216200" y="3930850"/>
              <a:ext cx="226250" cy="349950"/>
            </a:xfrm>
            <a:custGeom>
              <a:avLst/>
              <a:gdLst/>
              <a:ahLst/>
              <a:cxnLst/>
              <a:rect l="l" t="t" r="r" b="b"/>
              <a:pathLst>
                <a:path w="9050" h="13998" extrusionOk="0">
                  <a:moveTo>
                    <a:pt x="5916" y="0"/>
                  </a:moveTo>
                  <a:cubicBezTo>
                    <a:pt x="5287" y="0"/>
                    <a:pt x="4655" y="203"/>
                    <a:pt x="4156" y="601"/>
                  </a:cubicBezTo>
                  <a:cubicBezTo>
                    <a:pt x="3716" y="946"/>
                    <a:pt x="3394" y="1422"/>
                    <a:pt x="3073" y="1898"/>
                  </a:cubicBezTo>
                  <a:cubicBezTo>
                    <a:pt x="1227" y="4625"/>
                    <a:pt x="1" y="6661"/>
                    <a:pt x="1" y="10066"/>
                  </a:cubicBezTo>
                  <a:cubicBezTo>
                    <a:pt x="25" y="11483"/>
                    <a:pt x="287" y="13162"/>
                    <a:pt x="1561" y="13781"/>
                  </a:cubicBezTo>
                  <a:cubicBezTo>
                    <a:pt x="1860" y="13930"/>
                    <a:pt x="2187" y="13997"/>
                    <a:pt x="2518" y="13997"/>
                  </a:cubicBezTo>
                  <a:cubicBezTo>
                    <a:pt x="3082" y="13997"/>
                    <a:pt x="3659" y="13803"/>
                    <a:pt x="4132" y="13495"/>
                  </a:cubicBezTo>
                  <a:cubicBezTo>
                    <a:pt x="4894" y="12995"/>
                    <a:pt x="5442" y="12257"/>
                    <a:pt x="5942" y="11495"/>
                  </a:cubicBezTo>
                  <a:cubicBezTo>
                    <a:pt x="6907" y="9995"/>
                    <a:pt x="7716" y="8387"/>
                    <a:pt x="8323" y="6709"/>
                  </a:cubicBezTo>
                  <a:cubicBezTo>
                    <a:pt x="8728" y="5613"/>
                    <a:pt x="9050" y="4458"/>
                    <a:pt x="8954" y="3291"/>
                  </a:cubicBezTo>
                  <a:cubicBezTo>
                    <a:pt x="8871" y="2125"/>
                    <a:pt x="8312" y="946"/>
                    <a:pt x="7299" y="362"/>
                  </a:cubicBezTo>
                  <a:cubicBezTo>
                    <a:pt x="6881" y="120"/>
                    <a:pt x="6399" y="0"/>
                    <a:pt x="5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1504650" y="3753250"/>
              <a:ext cx="197075" cy="176850"/>
            </a:xfrm>
            <a:custGeom>
              <a:avLst/>
              <a:gdLst/>
              <a:ahLst/>
              <a:cxnLst/>
              <a:rect l="l" t="t" r="r" b="b"/>
              <a:pathLst>
                <a:path w="7883" h="7074" extrusionOk="0">
                  <a:moveTo>
                    <a:pt x="3581" y="1"/>
                  </a:moveTo>
                  <a:cubicBezTo>
                    <a:pt x="1731" y="1"/>
                    <a:pt x="8" y="1385"/>
                    <a:pt x="0" y="3549"/>
                  </a:cubicBezTo>
                  <a:cubicBezTo>
                    <a:pt x="0" y="4657"/>
                    <a:pt x="524" y="5764"/>
                    <a:pt x="1405" y="6431"/>
                  </a:cubicBezTo>
                  <a:cubicBezTo>
                    <a:pt x="1964" y="6848"/>
                    <a:pt x="2658" y="7074"/>
                    <a:pt x="3347" y="7074"/>
                  </a:cubicBezTo>
                  <a:cubicBezTo>
                    <a:pt x="3759" y="7074"/>
                    <a:pt x="4169" y="6993"/>
                    <a:pt x="4548" y="6824"/>
                  </a:cubicBezTo>
                  <a:cubicBezTo>
                    <a:pt x="6656" y="5907"/>
                    <a:pt x="7882" y="2323"/>
                    <a:pt x="5858" y="775"/>
                  </a:cubicBezTo>
                  <a:cubicBezTo>
                    <a:pt x="5155" y="244"/>
                    <a:pt x="4357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4"/>
            <p:cNvSpPr/>
            <p:nvPr/>
          </p:nvSpPr>
          <p:spPr>
            <a:xfrm>
              <a:off x="1249850" y="3513275"/>
              <a:ext cx="184575" cy="254125"/>
            </a:xfrm>
            <a:custGeom>
              <a:avLst/>
              <a:gdLst/>
              <a:ahLst/>
              <a:cxnLst/>
              <a:rect l="l" t="t" r="r" b="b"/>
              <a:pathLst>
                <a:path w="7383" h="10165" extrusionOk="0">
                  <a:moveTo>
                    <a:pt x="4212" y="0"/>
                  </a:moveTo>
                  <a:cubicBezTo>
                    <a:pt x="3444" y="0"/>
                    <a:pt x="2709" y="427"/>
                    <a:pt x="2215" y="1028"/>
                  </a:cubicBezTo>
                  <a:cubicBezTo>
                    <a:pt x="1667" y="1683"/>
                    <a:pt x="1370" y="2504"/>
                    <a:pt x="1131" y="3338"/>
                  </a:cubicBezTo>
                  <a:cubicBezTo>
                    <a:pt x="643" y="5100"/>
                    <a:pt x="0" y="7517"/>
                    <a:pt x="1239" y="9136"/>
                  </a:cubicBezTo>
                  <a:lnTo>
                    <a:pt x="1227" y="9136"/>
                  </a:lnTo>
                  <a:cubicBezTo>
                    <a:pt x="1752" y="9820"/>
                    <a:pt x="2612" y="10164"/>
                    <a:pt x="3481" y="10164"/>
                  </a:cubicBezTo>
                  <a:cubicBezTo>
                    <a:pt x="3911" y="10164"/>
                    <a:pt x="4344" y="10080"/>
                    <a:pt x="4739" y="9910"/>
                  </a:cubicBezTo>
                  <a:cubicBezTo>
                    <a:pt x="5918" y="9386"/>
                    <a:pt x="6727" y="8231"/>
                    <a:pt x="7049" y="6981"/>
                  </a:cubicBezTo>
                  <a:cubicBezTo>
                    <a:pt x="7382" y="5731"/>
                    <a:pt x="7263" y="4409"/>
                    <a:pt x="6977" y="3147"/>
                  </a:cubicBezTo>
                  <a:cubicBezTo>
                    <a:pt x="6811" y="2457"/>
                    <a:pt x="6596" y="1754"/>
                    <a:pt x="6192" y="1171"/>
                  </a:cubicBezTo>
                  <a:cubicBezTo>
                    <a:pt x="5787" y="575"/>
                    <a:pt x="5168" y="111"/>
                    <a:pt x="4465" y="16"/>
                  </a:cubicBezTo>
                  <a:cubicBezTo>
                    <a:pt x="4381" y="5"/>
                    <a:pt x="4296" y="0"/>
                    <a:pt x="4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4"/>
            <p:cNvSpPr/>
            <p:nvPr/>
          </p:nvSpPr>
          <p:spPr>
            <a:xfrm>
              <a:off x="1563025" y="4091375"/>
              <a:ext cx="190475" cy="139725"/>
            </a:xfrm>
            <a:custGeom>
              <a:avLst/>
              <a:gdLst/>
              <a:ahLst/>
              <a:cxnLst/>
              <a:rect l="l" t="t" r="r" b="b"/>
              <a:pathLst>
                <a:path w="7619" h="5589" extrusionOk="0">
                  <a:moveTo>
                    <a:pt x="3949" y="1"/>
                  </a:moveTo>
                  <a:cubicBezTo>
                    <a:pt x="3922" y="1"/>
                    <a:pt x="3895" y="1"/>
                    <a:pt x="3868" y="2"/>
                  </a:cubicBezTo>
                  <a:cubicBezTo>
                    <a:pt x="1" y="115"/>
                    <a:pt x="1333" y="5589"/>
                    <a:pt x="4652" y="5589"/>
                  </a:cubicBezTo>
                  <a:cubicBezTo>
                    <a:pt x="5165" y="5589"/>
                    <a:pt x="5725" y="5458"/>
                    <a:pt x="6321" y="5157"/>
                  </a:cubicBezTo>
                  <a:cubicBezTo>
                    <a:pt x="6654" y="4990"/>
                    <a:pt x="6952" y="4776"/>
                    <a:pt x="7166" y="4479"/>
                  </a:cubicBezTo>
                  <a:cubicBezTo>
                    <a:pt x="7619" y="3847"/>
                    <a:pt x="7595" y="2966"/>
                    <a:pt x="7297" y="2240"/>
                  </a:cubicBezTo>
                  <a:cubicBezTo>
                    <a:pt x="6760" y="920"/>
                    <a:pt x="5374" y="1"/>
                    <a:pt x="3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1425475" y="4305050"/>
              <a:ext cx="187525" cy="185600"/>
            </a:xfrm>
            <a:custGeom>
              <a:avLst/>
              <a:gdLst/>
              <a:ahLst/>
              <a:cxnLst/>
              <a:rect l="l" t="t" r="r" b="b"/>
              <a:pathLst>
                <a:path w="7501" h="7424" extrusionOk="0">
                  <a:moveTo>
                    <a:pt x="3361" y="0"/>
                  </a:moveTo>
                  <a:cubicBezTo>
                    <a:pt x="2676" y="0"/>
                    <a:pt x="2022" y="344"/>
                    <a:pt x="1500" y="801"/>
                  </a:cubicBezTo>
                  <a:cubicBezTo>
                    <a:pt x="595" y="1623"/>
                    <a:pt x="36" y="2825"/>
                    <a:pt x="12" y="4052"/>
                  </a:cubicBezTo>
                  <a:cubicBezTo>
                    <a:pt x="0" y="4421"/>
                    <a:pt x="48" y="4790"/>
                    <a:pt x="143" y="5147"/>
                  </a:cubicBezTo>
                  <a:cubicBezTo>
                    <a:pt x="534" y="6484"/>
                    <a:pt x="1907" y="7423"/>
                    <a:pt x="3303" y="7423"/>
                  </a:cubicBezTo>
                  <a:cubicBezTo>
                    <a:pt x="3436" y="7423"/>
                    <a:pt x="3570" y="7415"/>
                    <a:pt x="3703" y="7397"/>
                  </a:cubicBezTo>
                  <a:cubicBezTo>
                    <a:pt x="7501" y="6921"/>
                    <a:pt x="7477" y="2456"/>
                    <a:pt x="4834" y="551"/>
                  </a:cubicBezTo>
                  <a:cubicBezTo>
                    <a:pt x="4465" y="289"/>
                    <a:pt x="4048" y="75"/>
                    <a:pt x="3608" y="15"/>
                  </a:cubicBezTo>
                  <a:cubicBezTo>
                    <a:pt x="3525" y="5"/>
                    <a:pt x="3443" y="0"/>
                    <a:pt x="3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1096850" y="4385575"/>
              <a:ext cx="230400" cy="231800"/>
            </a:xfrm>
            <a:custGeom>
              <a:avLst/>
              <a:gdLst/>
              <a:ahLst/>
              <a:cxnLst/>
              <a:rect l="l" t="t" r="r" b="b"/>
              <a:pathLst>
                <a:path w="9216" h="9272" extrusionOk="0">
                  <a:moveTo>
                    <a:pt x="4318" y="0"/>
                  </a:moveTo>
                  <a:cubicBezTo>
                    <a:pt x="2684" y="0"/>
                    <a:pt x="1085" y="1237"/>
                    <a:pt x="584" y="2843"/>
                  </a:cubicBezTo>
                  <a:cubicBezTo>
                    <a:pt x="1" y="4712"/>
                    <a:pt x="727" y="6819"/>
                    <a:pt x="2108" y="8201"/>
                  </a:cubicBezTo>
                  <a:cubicBezTo>
                    <a:pt x="2441" y="8546"/>
                    <a:pt x="2822" y="8843"/>
                    <a:pt x="3263" y="9034"/>
                  </a:cubicBezTo>
                  <a:cubicBezTo>
                    <a:pt x="3630" y="9198"/>
                    <a:pt x="4027" y="9272"/>
                    <a:pt x="4435" y="9272"/>
                  </a:cubicBezTo>
                  <a:cubicBezTo>
                    <a:pt x="5826" y="9272"/>
                    <a:pt x="7337" y="8416"/>
                    <a:pt x="8156" y="7403"/>
                  </a:cubicBezTo>
                  <a:cubicBezTo>
                    <a:pt x="9216" y="6093"/>
                    <a:pt x="8478" y="3724"/>
                    <a:pt x="7716" y="2319"/>
                  </a:cubicBezTo>
                  <a:cubicBezTo>
                    <a:pt x="7156" y="1283"/>
                    <a:pt x="6251" y="402"/>
                    <a:pt x="5120" y="104"/>
                  </a:cubicBezTo>
                  <a:cubicBezTo>
                    <a:pt x="4855" y="34"/>
                    <a:pt x="4586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950700" y="4105200"/>
              <a:ext cx="156600" cy="194250"/>
            </a:xfrm>
            <a:custGeom>
              <a:avLst/>
              <a:gdLst/>
              <a:ahLst/>
              <a:cxnLst/>
              <a:rect l="l" t="t" r="r" b="b"/>
              <a:pathLst>
                <a:path w="6264" h="7770" extrusionOk="0">
                  <a:moveTo>
                    <a:pt x="3259" y="0"/>
                  </a:moveTo>
                  <a:cubicBezTo>
                    <a:pt x="2700" y="0"/>
                    <a:pt x="2140" y="153"/>
                    <a:pt x="1667" y="449"/>
                  </a:cubicBezTo>
                  <a:cubicBezTo>
                    <a:pt x="536" y="1163"/>
                    <a:pt x="1" y="2580"/>
                    <a:pt x="72" y="3914"/>
                  </a:cubicBezTo>
                  <a:cubicBezTo>
                    <a:pt x="143" y="5354"/>
                    <a:pt x="691" y="7354"/>
                    <a:pt x="2275" y="7700"/>
                  </a:cubicBezTo>
                  <a:cubicBezTo>
                    <a:pt x="2495" y="7747"/>
                    <a:pt x="2706" y="7770"/>
                    <a:pt x="2908" y="7770"/>
                  </a:cubicBezTo>
                  <a:cubicBezTo>
                    <a:pt x="4831" y="7770"/>
                    <a:pt x="5954" y="5741"/>
                    <a:pt x="6180" y="3985"/>
                  </a:cubicBezTo>
                  <a:cubicBezTo>
                    <a:pt x="6263" y="3342"/>
                    <a:pt x="6263" y="2675"/>
                    <a:pt x="6073" y="2068"/>
                  </a:cubicBezTo>
                  <a:cubicBezTo>
                    <a:pt x="5799" y="1211"/>
                    <a:pt x="5108" y="485"/>
                    <a:pt x="4263" y="175"/>
                  </a:cubicBezTo>
                  <a:cubicBezTo>
                    <a:pt x="3942" y="58"/>
                    <a:pt x="3601" y="0"/>
                    <a:pt x="3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884625" y="3732375"/>
              <a:ext cx="289650" cy="213725"/>
            </a:xfrm>
            <a:custGeom>
              <a:avLst/>
              <a:gdLst/>
              <a:ahLst/>
              <a:cxnLst/>
              <a:rect l="l" t="t" r="r" b="b"/>
              <a:pathLst>
                <a:path w="11586" h="8549" extrusionOk="0">
                  <a:moveTo>
                    <a:pt x="5798" y="1"/>
                  </a:moveTo>
                  <a:cubicBezTo>
                    <a:pt x="5759" y="1"/>
                    <a:pt x="5719" y="2"/>
                    <a:pt x="5680" y="3"/>
                  </a:cubicBezTo>
                  <a:cubicBezTo>
                    <a:pt x="2298" y="134"/>
                    <a:pt x="0" y="4456"/>
                    <a:pt x="2334" y="7135"/>
                  </a:cubicBezTo>
                  <a:cubicBezTo>
                    <a:pt x="3181" y="8110"/>
                    <a:pt x="4537" y="8549"/>
                    <a:pt x="5930" y="8549"/>
                  </a:cubicBezTo>
                  <a:cubicBezTo>
                    <a:pt x="7648" y="8549"/>
                    <a:pt x="9424" y="7881"/>
                    <a:pt x="10371" y="6730"/>
                  </a:cubicBezTo>
                  <a:cubicBezTo>
                    <a:pt x="11418" y="5456"/>
                    <a:pt x="11585" y="3420"/>
                    <a:pt x="10514" y="2170"/>
                  </a:cubicBezTo>
                  <a:cubicBezTo>
                    <a:pt x="10025" y="1598"/>
                    <a:pt x="9359" y="1229"/>
                    <a:pt x="8692" y="896"/>
                  </a:cubicBezTo>
                  <a:cubicBezTo>
                    <a:pt x="7786" y="437"/>
                    <a:pt x="6815" y="1"/>
                    <a:pt x="5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623875" y="3501825"/>
              <a:ext cx="208975" cy="213950"/>
            </a:xfrm>
            <a:custGeom>
              <a:avLst/>
              <a:gdLst/>
              <a:ahLst/>
              <a:cxnLst/>
              <a:rect l="l" t="t" r="r" b="b"/>
              <a:pathLst>
                <a:path w="8359" h="8558" extrusionOk="0">
                  <a:moveTo>
                    <a:pt x="4034" y="1"/>
                  </a:moveTo>
                  <a:cubicBezTo>
                    <a:pt x="2734" y="1"/>
                    <a:pt x="1488" y="1001"/>
                    <a:pt x="858" y="2200"/>
                  </a:cubicBezTo>
                  <a:cubicBezTo>
                    <a:pt x="84" y="3665"/>
                    <a:pt x="1" y="5474"/>
                    <a:pt x="620" y="7010"/>
                  </a:cubicBezTo>
                  <a:cubicBezTo>
                    <a:pt x="1066" y="8116"/>
                    <a:pt x="2125" y="8557"/>
                    <a:pt x="3289" y="8557"/>
                  </a:cubicBezTo>
                  <a:cubicBezTo>
                    <a:pt x="4732" y="8557"/>
                    <a:pt x="6335" y="7880"/>
                    <a:pt x="7132" y="6951"/>
                  </a:cubicBezTo>
                  <a:cubicBezTo>
                    <a:pt x="8204" y="5701"/>
                    <a:pt x="8359" y="3748"/>
                    <a:pt x="7513" y="2343"/>
                  </a:cubicBezTo>
                  <a:cubicBezTo>
                    <a:pt x="7109" y="1676"/>
                    <a:pt x="6525" y="1141"/>
                    <a:pt x="5894" y="700"/>
                  </a:cubicBezTo>
                  <a:cubicBezTo>
                    <a:pt x="5525" y="438"/>
                    <a:pt x="5132" y="212"/>
                    <a:pt x="4703" y="93"/>
                  </a:cubicBezTo>
                  <a:cubicBezTo>
                    <a:pt x="4481" y="30"/>
                    <a:pt x="4257" y="1"/>
                    <a:pt x="4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627150" y="3909350"/>
              <a:ext cx="184625" cy="180375"/>
            </a:xfrm>
            <a:custGeom>
              <a:avLst/>
              <a:gdLst/>
              <a:ahLst/>
              <a:cxnLst/>
              <a:rect l="l" t="t" r="r" b="b"/>
              <a:pathLst>
                <a:path w="7385" h="7215" extrusionOk="0">
                  <a:moveTo>
                    <a:pt x="3392" y="1"/>
                  </a:moveTo>
                  <a:cubicBezTo>
                    <a:pt x="2616" y="1"/>
                    <a:pt x="1873" y="224"/>
                    <a:pt x="1334" y="722"/>
                  </a:cubicBezTo>
                  <a:cubicBezTo>
                    <a:pt x="929" y="1092"/>
                    <a:pt x="691" y="1592"/>
                    <a:pt x="501" y="2104"/>
                  </a:cubicBezTo>
                  <a:cubicBezTo>
                    <a:pt x="179" y="2937"/>
                    <a:pt x="0" y="3854"/>
                    <a:pt x="143" y="4747"/>
                  </a:cubicBezTo>
                  <a:cubicBezTo>
                    <a:pt x="286" y="5640"/>
                    <a:pt x="786" y="6497"/>
                    <a:pt x="1584" y="6926"/>
                  </a:cubicBezTo>
                  <a:cubicBezTo>
                    <a:pt x="1951" y="7125"/>
                    <a:pt x="2351" y="7215"/>
                    <a:pt x="2764" y="7215"/>
                  </a:cubicBezTo>
                  <a:cubicBezTo>
                    <a:pt x="4762" y="7215"/>
                    <a:pt x="7048" y="5116"/>
                    <a:pt x="7216" y="3270"/>
                  </a:cubicBezTo>
                  <a:cubicBezTo>
                    <a:pt x="7385" y="1336"/>
                    <a:pt x="5288" y="1"/>
                    <a:pt x="3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4"/>
            <p:cNvSpPr/>
            <p:nvPr/>
          </p:nvSpPr>
          <p:spPr>
            <a:xfrm>
              <a:off x="728650" y="4299175"/>
              <a:ext cx="158225" cy="160525"/>
            </a:xfrm>
            <a:custGeom>
              <a:avLst/>
              <a:gdLst/>
              <a:ahLst/>
              <a:cxnLst/>
              <a:rect l="l" t="t" r="r" b="b"/>
              <a:pathLst>
                <a:path w="6329" h="6421" extrusionOk="0">
                  <a:moveTo>
                    <a:pt x="2699" y="0"/>
                  </a:moveTo>
                  <a:cubicBezTo>
                    <a:pt x="2528" y="0"/>
                    <a:pt x="2358" y="18"/>
                    <a:pt x="2191" y="60"/>
                  </a:cubicBezTo>
                  <a:cubicBezTo>
                    <a:pt x="1215" y="310"/>
                    <a:pt x="620" y="1298"/>
                    <a:pt x="346" y="2262"/>
                  </a:cubicBezTo>
                  <a:cubicBezTo>
                    <a:pt x="1" y="3441"/>
                    <a:pt x="48" y="4894"/>
                    <a:pt x="989" y="5680"/>
                  </a:cubicBezTo>
                  <a:cubicBezTo>
                    <a:pt x="1610" y="6194"/>
                    <a:pt x="2297" y="6420"/>
                    <a:pt x="2957" y="6420"/>
                  </a:cubicBezTo>
                  <a:cubicBezTo>
                    <a:pt x="4740" y="6420"/>
                    <a:pt x="6329" y="4771"/>
                    <a:pt x="5894" y="2703"/>
                  </a:cubicBezTo>
                  <a:cubicBezTo>
                    <a:pt x="5632" y="1393"/>
                    <a:pt x="4513" y="298"/>
                    <a:pt x="3215" y="48"/>
                  </a:cubicBezTo>
                  <a:cubicBezTo>
                    <a:pt x="3043" y="18"/>
                    <a:pt x="2870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4" name="Google Shape;1214;p54"/>
          <p:cNvSpPr/>
          <p:nvPr/>
        </p:nvSpPr>
        <p:spPr>
          <a:xfrm>
            <a:off x="1754673" y="1061145"/>
            <a:ext cx="912600" cy="912600"/>
          </a:xfrm>
          <a:prstGeom prst="round2DiagRect">
            <a:avLst>
              <a:gd name="adj1" fmla="val 42349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5" name="Google Shape;1215;p54"/>
          <p:cNvSpPr/>
          <p:nvPr/>
        </p:nvSpPr>
        <p:spPr>
          <a:xfrm>
            <a:off x="5691592" y="993366"/>
            <a:ext cx="912600" cy="912600"/>
          </a:xfrm>
          <a:prstGeom prst="round2DiagRect">
            <a:avLst>
              <a:gd name="adj1" fmla="val 42349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6" name="Google Shape;1216;p54"/>
          <p:cNvGrpSpPr/>
          <p:nvPr/>
        </p:nvGrpSpPr>
        <p:grpSpPr>
          <a:xfrm>
            <a:off x="1991875" y="1335700"/>
            <a:ext cx="438196" cy="428851"/>
            <a:chOff x="2061802" y="407964"/>
            <a:chExt cx="244338" cy="239141"/>
          </a:xfrm>
        </p:grpSpPr>
        <p:sp>
          <p:nvSpPr>
            <p:cNvPr id="1217" name="Google Shape;1217;p54"/>
            <p:cNvSpPr/>
            <p:nvPr/>
          </p:nvSpPr>
          <p:spPr>
            <a:xfrm>
              <a:off x="2061802" y="407964"/>
              <a:ext cx="244338" cy="239141"/>
            </a:xfrm>
            <a:custGeom>
              <a:avLst/>
              <a:gdLst/>
              <a:ahLst/>
              <a:cxnLst/>
              <a:rect l="l" t="t" r="r" b="b"/>
              <a:pathLst>
                <a:path w="8556" h="8374" extrusionOk="0">
                  <a:moveTo>
                    <a:pt x="3673" y="249"/>
                  </a:moveTo>
                  <a:cubicBezTo>
                    <a:pt x="3995" y="249"/>
                    <a:pt x="4309" y="369"/>
                    <a:pt x="4551" y="592"/>
                  </a:cubicBezTo>
                  <a:cubicBezTo>
                    <a:pt x="4850" y="866"/>
                    <a:pt x="5001" y="1262"/>
                    <a:pt x="4965" y="1665"/>
                  </a:cubicBezTo>
                  <a:cubicBezTo>
                    <a:pt x="4890" y="1678"/>
                    <a:pt x="4814" y="1684"/>
                    <a:pt x="4739" y="1684"/>
                  </a:cubicBezTo>
                  <a:cubicBezTo>
                    <a:pt x="4418" y="1684"/>
                    <a:pt x="4104" y="1565"/>
                    <a:pt x="3862" y="1342"/>
                  </a:cubicBezTo>
                  <a:cubicBezTo>
                    <a:pt x="3562" y="1067"/>
                    <a:pt x="3410" y="671"/>
                    <a:pt x="3447" y="269"/>
                  </a:cubicBezTo>
                  <a:cubicBezTo>
                    <a:pt x="3522" y="256"/>
                    <a:pt x="3598" y="249"/>
                    <a:pt x="3673" y="249"/>
                  </a:cubicBezTo>
                  <a:close/>
                  <a:moveTo>
                    <a:pt x="6292" y="1208"/>
                  </a:moveTo>
                  <a:cubicBezTo>
                    <a:pt x="6679" y="1208"/>
                    <a:pt x="7043" y="1379"/>
                    <a:pt x="7289" y="1675"/>
                  </a:cubicBezTo>
                  <a:cubicBezTo>
                    <a:pt x="7058" y="2006"/>
                    <a:pt x="6686" y="2211"/>
                    <a:pt x="6281" y="2228"/>
                  </a:cubicBezTo>
                  <a:cubicBezTo>
                    <a:pt x="6263" y="2228"/>
                    <a:pt x="6245" y="2229"/>
                    <a:pt x="6227" y="2229"/>
                  </a:cubicBezTo>
                  <a:cubicBezTo>
                    <a:pt x="5841" y="2229"/>
                    <a:pt x="5477" y="2058"/>
                    <a:pt x="5229" y="1762"/>
                  </a:cubicBezTo>
                  <a:cubicBezTo>
                    <a:pt x="5461" y="1432"/>
                    <a:pt x="5832" y="1227"/>
                    <a:pt x="6238" y="1209"/>
                  </a:cubicBezTo>
                  <a:cubicBezTo>
                    <a:pt x="6256" y="1208"/>
                    <a:pt x="6274" y="1208"/>
                    <a:pt x="6292" y="1208"/>
                  </a:cubicBezTo>
                  <a:close/>
                  <a:moveTo>
                    <a:pt x="5029" y="1908"/>
                  </a:moveTo>
                  <a:cubicBezTo>
                    <a:pt x="5081" y="1973"/>
                    <a:pt x="5139" y="2032"/>
                    <a:pt x="5201" y="2088"/>
                  </a:cubicBezTo>
                  <a:cubicBezTo>
                    <a:pt x="5152" y="2133"/>
                    <a:pt x="5104" y="2183"/>
                    <a:pt x="5060" y="2238"/>
                  </a:cubicBezTo>
                  <a:cubicBezTo>
                    <a:pt x="4800" y="2558"/>
                    <a:pt x="4649" y="2994"/>
                    <a:pt x="4631" y="3479"/>
                  </a:cubicBezTo>
                  <a:cubicBezTo>
                    <a:pt x="4596" y="3478"/>
                    <a:pt x="4561" y="3477"/>
                    <a:pt x="4526" y="3477"/>
                  </a:cubicBezTo>
                  <a:cubicBezTo>
                    <a:pt x="4478" y="3477"/>
                    <a:pt x="4429" y="3478"/>
                    <a:pt x="4381" y="3480"/>
                  </a:cubicBezTo>
                  <a:cubicBezTo>
                    <a:pt x="4401" y="2938"/>
                    <a:pt x="4571" y="2445"/>
                    <a:pt x="4866" y="2080"/>
                  </a:cubicBezTo>
                  <a:lnTo>
                    <a:pt x="4867" y="2080"/>
                  </a:lnTo>
                  <a:cubicBezTo>
                    <a:pt x="4918" y="2018"/>
                    <a:pt x="4972" y="1960"/>
                    <a:pt x="5029" y="1908"/>
                  </a:cubicBezTo>
                  <a:close/>
                  <a:moveTo>
                    <a:pt x="3674" y="1"/>
                  </a:moveTo>
                  <a:cubicBezTo>
                    <a:pt x="3551" y="1"/>
                    <a:pt x="3428" y="15"/>
                    <a:pt x="3306" y="45"/>
                  </a:cubicBezTo>
                  <a:cubicBezTo>
                    <a:pt x="3257" y="57"/>
                    <a:pt x="3220" y="98"/>
                    <a:pt x="3212" y="147"/>
                  </a:cubicBezTo>
                  <a:cubicBezTo>
                    <a:pt x="3133" y="659"/>
                    <a:pt x="3312" y="1175"/>
                    <a:pt x="3692" y="1525"/>
                  </a:cubicBezTo>
                  <a:cubicBezTo>
                    <a:pt x="3964" y="1774"/>
                    <a:pt x="4310" y="1914"/>
                    <a:pt x="4667" y="1931"/>
                  </a:cubicBezTo>
                  <a:cubicBezTo>
                    <a:pt x="4337" y="2343"/>
                    <a:pt x="4148" y="2895"/>
                    <a:pt x="4132" y="3499"/>
                  </a:cubicBezTo>
                  <a:cubicBezTo>
                    <a:pt x="3867" y="3528"/>
                    <a:pt x="3599" y="3587"/>
                    <a:pt x="3334" y="3675"/>
                  </a:cubicBezTo>
                  <a:cubicBezTo>
                    <a:pt x="2642" y="3905"/>
                    <a:pt x="2028" y="4320"/>
                    <a:pt x="1738" y="4746"/>
                  </a:cubicBezTo>
                  <a:cubicBezTo>
                    <a:pt x="1650" y="4730"/>
                    <a:pt x="1562" y="4722"/>
                    <a:pt x="1474" y="4722"/>
                  </a:cubicBezTo>
                  <a:cubicBezTo>
                    <a:pt x="1233" y="4722"/>
                    <a:pt x="995" y="4783"/>
                    <a:pt x="779" y="4903"/>
                  </a:cubicBezTo>
                  <a:cubicBezTo>
                    <a:pt x="459" y="5080"/>
                    <a:pt x="222" y="5373"/>
                    <a:pt x="111" y="5726"/>
                  </a:cubicBezTo>
                  <a:cubicBezTo>
                    <a:pt x="1" y="6078"/>
                    <a:pt x="28" y="6454"/>
                    <a:pt x="189" y="6783"/>
                  </a:cubicBezTo>
                  <a:cubicBezTo>
                    <a:pt x="387" y="7190"/>
                    <a:pt x="755" y="7473"/>
                    <a:pt x="1199" y="7560"/>
                  </a:cubicBezTo>
                  <a:lnTo>
                    <a:pt x="1783" y="7676"/>
                  </a:lnTo>
                  <a:cubicBezTo>
                    <a:pt x="1791" y="7679"/>
                    <a:pt x="1800" y="7679"/>
                    <a:pt x="1807" y="7679"/>
                  </a:cubicBezTo>
                  <a:cubicBezTo>
                    <a:pt x="1865" y="7679"/>
                    <a:pt x="1918" y="7638"/>
                    <a:pt x="1929" y="7578"/>
                  </a:cubicBezTo>
                  <a:cubicBezTo>
                    <a:pt x="1943" y="7511"/>
                    <a:pt x="1899" y="7446"/>
                    <a:pt x="1831" y="7433"/>
                  </a:cubicBezTo>
                  <a:lnTo>
                    <a:pt x="1251" y="7318"/>
                  </a:lnTo>
                  <a:cubicBezTo>
                    <a:pt x="1250" y="7317"/>
                    <a:pt x="1249" y="7317"/>
                    <a:pt x="1248" y="7317"/>
                  </a:cubicBezTo>
                  <a:cubicBezTo>
                    <a:pt x="880" y="7244"/>
                    <a:pt x="576" y="7010"/>
                    <a:pt x="412" y="6674"/>
                  </a:cubicBezTo>
                  <a:cubicBezTo>
                    <a:pt x="280" y="6402"/>
                    <a:pt x="257" y="6092"/>
                    <a:pt x="349" y="5800"/>
                  </a:cubicBezTo>
                  <a:cubicBezTo>
                    <a:pt x="439" y="5509"/>
                    <a:pt x="636" y="5267"/>
                    <a:pt x="900" y="5120"/>
                  </a:cubicBezTo>
                  <a:cubicBezTo>
                    <a:pt x="1079" y="5021"/>
                    <a:pt x="1276" y="4970"/>
                    <a:pt x="1476" y="4970"/>
                  </a:cubicBezTo>
                  <a:cubicBezTo>
                    <a:pt x="1573" y="4970"/>
                    <a:pt x="1670" y="4982"/>
                    <a:pt x="1766" y="5006"/>
                  </a:cubicBezTo>
                  <a:cubicBezTo>
                    <a:pt x="1925" y="5046"/>
                    <a:pt x="2086" y="5066"/>
                    <a:pt x="2245" y="5066"/>
                  </a:cubicBezTo>
                  <a:cubicBezTo>
                    <a:pt x="2562" y="5066"/>
                    <a:pt x="2871" y="4987"/>
                    <a:pt x="3146" y="4832"/>
                  </a:cubicBezTo>
                  <a:lnTo>
                    <a:pt x="3813" y="4456"/>
                  </a:lnTo>
                  <a:cubicBezTo>
                    <a:pt x="3925" y="4398"/>
                    <a:pt x="4047" y="4369"/>
                    <a:pt x="4170" y="4369"/>
                  </a:cubicBezTo>
                  <a:cubicBezTo>
                    <a:pt x="4249" y="4369"/>
                    <a:pt x="4328" y="4381"/>
                    <a:pt x="4406" y="4406"/>
                  </a:cubicBezTo>
                  <a:cubicBezTo>
                    <a:pt x="4604" y="4469"/>
                    <a:pt x="4766" y="4606"/>
                    <a:pt x="4862" y="4791"/>
                  </a:cubicBezTo>
                  <a:cubicBezTo>
                    <a:pt x="5060" y="5173"/>
                    <a:pt x="4909" y="5646"/>
                    <a:pt x="4528" y="5843"/>
                  </a:cubicBezTo>
                  <a:cubicBezTo>
                    <a:pt x="4526" y="5844"/>
                    <a:pt x="4525" y="5844"/>
                    <a:pt x="4524" y="5845"/>
                  </a:cubicBezTo>
                  <a:lnTo>
                    <a:pt x="3049" y="6676"/>
                  </a:lnTo>
                  <a:cubicBezTo>
                    <a:pt x="2989" y="6709"/>
                    <a:pt x="2969" y="6785"/>
                    <a:pt x="3002" y="6845"/>
                  </a:cubicBezTo>
                  <a:cubicBezTo>
                    <a:pt x="3025" y="6885"/>
                    <a:pt x="3067" y="6908"/>
                    <a:pt x="3110" y="6908"/>
                  </a:cubicBezTo>
                  <a:cubicBezTo>
                    <a:pt x="3131" y="6908"/>
                    <a:pt x="3152" y="6903"/>
                    <a:pt x="3171" y="6892"/>
                  </a:cubicBezTo>
                  <a:lnTo>
                    <a:pt x="4303" y="6255"/>
                  </a:lnTo>
                  <a:lnTo>
                    <a:pt x="5230" y="6686"/>
                  </a:lnTo>
                  <a:cubicBezTo>
                    <a:pt x="5247" y="6694"/>
                    <a:pt x="5265" y="6698"/>
                    <a:pt x="5283" y="6698"/>
                  </a:cubicBezTo>
                  <a:cubicBezTo>
                    <a:pt x="5307" y="6698"/>
                    <a:pt x="5331" y="6691"/>
                    <a:pt x="5351" y="6678"/>
                  </a:cubicBezTo>
                  <a:lnTo>
                    <a:pt x="7159" y="5474"/>
                  </a:lnTo>
                  <a:cubicBezTo>
                    <a:pt x="7277" y="5395"/>
                    <a:pt x="7414" y="5354"/>
                    <a:pt x="7554" y="5354"/>
                  </a:cubicBezTo>
                  <a:cubicBezTo>
                    <a:pt x="7601" y="5354"/>
                    <a:pt x="7649" y="5358"/>
                    <a:pt x="7697" y="5368"/>
                  </a:cubicBezTo>
                  <a:cubicBezTo>
                    <a:pt x="7866" y="5401"/>
                    <a:pt x="8016" y="5494"/>
                    <a:pt x="8123" y="5629"/>
                  </a:cubicBezTo>
                  <a:cubicBezTo>
                    <a:pt x="8248" y="5790"/>
                    <a:pt x="8299" y="5988"/>
                    <a:pt x="8266" y="6190"/>
                  </a:cubicBezTo>
                  <a:cubicBezTo>
                    <a:pt x="8233" y="6392"/>
                    <a:pt x="8121" y="6564"/>
                    <a:pt x="7949" y="6675"/>
                  </a:cubicBezTo>
                  <a:lnTo>
                    <a:pt x="5977" y="7960"/>
                  </a:lnTo>
                  <a:cubicBezTo>
                    <a:pt x="5810" y="8068"/>
                    <a:pt x="5619" y="8124"/>
                    <a:pt x="5425" y="8124"/>
                  </a:cubicBezTo>
                  <a:cubicBezTo>
                    <a:pt x="5359" y="8124"/>
                    <a:pt x="5292" y="8118"/>
                    <a:pt x="5226" y="8105"/>
                  </a:cubicBezTo>
                  <a:lnTo>
                    <a:pt x="2317" y="7529"/>
                  </a:lnTo>
                  <a:cubicBezTo>
                    <a:pt x="2308" y="7527"/>
                    <a:pt x="2300" y="7527"/>
                    <a:pt x="2292" y="7527"/>
                  </a:cubicBezTo>
                  <a:cubicBezTo>
                    <a:pt x="2234" y="7527"/>
                    <a:pt x="2182" y="7568"/>
                    <a:pt x="2170" y="7627"/>
                  </a:cubicBezTo>
                  <a:cubicBezTo>
                    <a:pt x="2157" y="7694"/>
                    <a:pt x="2201" y="7760"/>
                    <a:pt x="2268" y="7773"/>
                  </a:cubicBezTo>
                  <a:lnTo>
                    <a:pt x="5177" y="8349"/>
                  </a:lnTo>
                  <a:cubicBezTo>
                    <a:pt x="5259" y="8365"/>
                    <a:pt x="5342" y="8373"/>
                    <a:pt x="5424" y="8373"/>
                  </a:cubicBezTo>
                  <a:cubicBezTo>
                    <a:pt x="5667" y="8373"/>
                    <a:pt x="5905" y="8303"/>
                    <a:pt x="6113" y="8167"/>
                  </a:cubicBezTo>
                  <a:lnTo>
                    <a:pt x="8085" y="6882"/>
                  </a:lnTo>
                  <a:cubicBezTo>
                    <a:pt x="8312" y="6735"/>
                    <a:pt x="8467" y="6497"/>
                    <a:pt x="8511" y="6231"/>
                  </a:cubicBezTo>
                  <a:cubicBezTo>
                    <a:pt x="8555" y="5963"/>
                    <a:pt x="8485" y="5688"/>
                    <a:pt x="8318" y="5475"/>
                  </a:cubicBezTo>
                  <a:cubicBezTo>
                    <a:pt x="8175" y="5294"/>
                    <a:pt x="7971" y="5168"/>
                    <a:pt x="7745" y="5123"/>
                  </a:cubicBezTo>
                  <a:cubicBezTo>
                    <a:pt x="7682" y="5111"/>
                    <a:pt x="7619" y="5105"/>
                    <a:pt x="7557" y="5105"/>
                  </a:cubicBezTo>
                  <a:cubicBezTo>
                    <a:pt x="7499" y="5105"/>
                    <a:pt x="7441" y="5110"/>
                    <a:pt x="7384" y="5120"/>
                  </a:cubicBezTo>
                  <a:cubicBezTo>
                    <a:pt x="7092" y="4679"/>
                    <a:pt x="6751" y="4321"/>
                    <a:pt x="6372" y="4055"/>
                  </a:cubicBezTo>
                  <a:cubicBezTo>
                    <a:pt x="6351" y="4039"/>
                    <a:pt x="6326" y="4032"/>
                    <a:pt x="6301" y="4032"/>
                  </a:cubicBezTo>
                  <a:cubicBezTo>
                    <a:pt x="6262" y="4032"/>
                    <a:pt x="6223" y="4050"/>
                    <a:pt x="6200" y="4085"/>
                  </a:cubicBezTo>
                  <a:cubicBezTo>
                    <a:pt x="6160" y="4140"/>
                    <a:pt x="6173" y="4218"/>
                    <a:pt x="6230" y="4257"/>
                  </a:cubicBezTo>
                  <a:cubicBezTo>
                    <a:pt x="6566" y="4494"/>
                    <a:pt x="6872" y="4811"/>
                    <a:pt x="7139" y="5201"/>
                  </a:cubicBezTo>
                  <a:cubicBezTo>
                    <a:pt x="7098" y="5219"/>
                    <a:pt x="7058" y="5241"/>
                    <a:pt x="7021" y="5267"/>
                  </a:cubicBezTo>
                  <a:lnTo>
                    <a:pt x="5271" y="6432"/>
                  </a:lnTo>
                  <a:lnTo>
                    <a:pt x="4569" y="6104"/>
                  </a:lnTo>
                  <a:lnTo>
                    <a:pt x="4644" y="6062"/>
                  </a:lnTo>
                  <a:cubicBezTo>
                    <a:pt x="5147" y="5801"/>
                    <a:pt x="5343" y="5181"/>
                    <a:pt x="5083" y="4677"/>
                  </a:cubicBezTo>
                  <a:cubicBezTo>
                    <a:pt x="4901" y="4324"/>
                    <a:pt x="4540" y="4121"/>
                    <a:pt x="4167" y="4121"/>
                  </a:cubicBezTo>
                  <a:cubicBezTo>
                    <a:pt x="4008" y="4121"/>
                    <a:pt x="3847" y="4158"/>
                    <a:pt x="3697" y="4235"/>
                  </a:cubicBezTo>
                  <a:cubicBezTo>
                    <a:pt x="3696" y="4236"/>
                    <a:pt x="3694" y="4237"/>
                    <a:pt x="3692" y="4237"/>
                  </a:cubicBezTo>
                  <a:lnTo>
                    <a:pt x="3024" y="4616"/>
                  </a:lnTo>
                  <a:cubicBezTo>
                    <a:pt x="2787" y="4749"/>
                    <a:pt x="2520" y="4818"/>
                    <a:pt x="2246" y="4818"/>
                  </a:cubicBezTo>
                  <a:cubicBezTo>
                    <a:pt x="2167" y="4818"/>
                    <a:pt x="2087" y="4812"/>
                    <a:pt x="2007" y="4801"/>
                  </a:cubicBezTo>
                  <a:cubicBezTo>
                    <a:pt x="2257" y="4493"/>
                    <a:pt x="2750" y="4132"/>
                    <a:pt x="3413" y="3911"/>
                  </a:cubicBezTo>
                  <a:cubicBezTo>
                    <a:pt x="3784" y="3787"/>
                    <a:pt x="4159" y="3725"/>
                    <a:pt x="4524" y="3725"/>
                  </a:cubicBezTo>
                  <a:cubicBezTo>
                    <a:pt x="4981" y="3725"/>
                    <a:pt x="5421" y="3822"/>
                    <a:pt x="5818" y="4015"/>
                  </a:cubicBezTo>
                  <a:cubicBezTo>
                    <a:pt x="5836" y="4024"/>
                    <a:pt x="5855" y="4028"/>
                    <a:pt x="5873" y="4028"/>
                  </a:cubicBezTo>
                  <a:cubicBezTo>
                    <a:pt x="5919" y="4028"/>
                    <a:pt x="5963" y="4002"/>
                    <a:pt x="5984" y="3958"/>
                  </a:cubicBezTo>
                  <a:cubicBezTo>
                    <a:pt x="6015" y="3896"/>
                    <a:pt x="5989" y="3822"/>
                    <a:pt x="5927" y="3791"/>
                  </a:cubicBezTo>
                  <a:cubicBezTo>
                    <a:pt x="5600" y="3633"/>
                    <a:pt x="5246" y="3534"/>
                    <a:pt x="4878" y="3496"/>
                  </a:cubicBezTo>
                  <a:cubicBezTo>
                    <a:pt x="4894" y="3062"/>
                    <a:pt x="5024" y="2675"/>
                    <a:pt x="5252" y="2395"/>
                  </a:cubicBezTo>
                  <a:cubicBezTo>
                    <a:pt x="5299" y="2336"/>
                    <a:pt x="5350" y="2284"/>
                    <a:pt x="5404" y="2240"/>
                  </a:cubicBezTo>
                  <a:cubicBezTo>
                    <a:pt x="5647" y="2393"/>
                    <a:pt x="5931" y="2477"/>
                    <a:pt x="6226" y="2477"/>
                  </a:cubicBezTo>
                  <a:cubicBezTo>
                    <a:pt x="6248" y="2477"/>
                    <a:pt x="6270" y="2476"/>
                    <a:pt x="6290" y="2475"/>
                  </a:cubicBezTo>
                  <a:cubicBezTo>
                    <a:pt x="6809" y="2454"/>
                    <a:pt x="7278" y="2176"/>
                    <a:pt x="7547" y="1733"/>
                  </a:cubicBezTo>
                  <a:cubicBezTo>
                    <a:pt x="7573" y="1691"/>
                    <a:pt x="7571" y="1636"/>
                    <a:pt x="7542" y="1596"/>
                  </a:cubicBezTo>
                  <a:cubicBezTo>
                    <a:pt x="7249" y="1195"/>
                    <a:pt x="6786" y="960"/>
                    <a:pt x="6294" y="960"/>
                  </a:cubicBezTo>
                  <a:cubicBezTo>
                    <a:pt x="6272" y="960"/>
                    <a:pt x="6250" y="961"/>
                    <a:pt x="6228" y="961"/>
                  </a:cubicBezTo>
                  <a:cubicBezTo>
                    <a:pt x="5841" y="977"/>
                    <a:pt x="5481" y="1136"/>
                    <a:pt x="5211" y="1400"/>
                  </a:cubicBezTo>
                  <a:cubicBezTo>
                    <a:pt x="5176" y="1024"/>
                    <a:pt x="5003" y="671"/>
                    <a:pt x="4719" y="409"/>
                  </a:cubicBezTo>
                  <a:cubicBezTo>
                    <a:pt x="4430" y="144"/>
                    <a:pt x="4057" y="1"/>
                    <a:pt x="3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4"/>
            <p:cNvSpPr/>
            <p:nvPr/>
          </p:nvSpPr>
          <p:spPr>
            <a:xfrm>
              <a:off x="2163208" y="544408"/>
              <a:ext cx="21961" cy="27558"/>
            </a:xfrm>
            <a:custGeom>
              <a:avLst/>
              <a:gdLst/>
              <a:ahLst/>
              <a:cxnLst/>
              <a:rect l="l" t="t" r="r" b="b"/>
              <a:pathLst>
                <a:path w="769" h="965" extrusionOk="0">
                  <a:moveTo>
                    <a:pt x="148" y="1"/>
                  </a:moveTo>
                  <a:cubicBezTo>
                    <a:pt x="89" y="1"/>
                    <a:pt x="36" y="43"/>
                    <a:pt x="26" y="104"/>
                  </a:cubicBezTo>
                  <a:cubicBezTo>
                    <a:pt x="22" y="120"/>
                    <a:pt x="0" y="262"/>
                    <a:pt x="58" y="437"/>
                  </a:cubicBezTo>
                  <a:cubicBezTo>
                    <a:pt x="111" y="599"/>
                    <a:pt x="245" y="822"/>
                    <a:pt x="581" y="956"/>
                  </a:cubicBezTo>
                  <a:cubicBezTo>
                    <a:pt x="596" y="962"/>
                    <a:pt x="612" y="965"/>
                    <a:pt x="627" y="965"/>
                  </a:cubicBezTo>
                  <a:cubicBezTo>
                    <a:pt x="676" y="965"/>
                    <a:pt x="723" y="936"/>
                    <a:pt x="742" y="886"/>
                  </a:cubicBezTo>
                  <a:cubicBezTo>
                    <a:pt x="768" y="823"/>
                    <a:pt x="737" y="751"/>
                    <a:pt x="673" y="726"/>
                  </a:cubicBezTo>
                  <a:cubicBezTo>
                    <a:pt x="215" y="542"/>
                    <a:pt x="268" y="164"/>
                    <a:pt x="270" y="146"/>
                  </a:cubicBezTo>
                  <a:cubicBezTo>
                    <a:pt x="281" y="78"/>
                    <a:pt x="237" y="14"/>
                    <a:pt x="170" y="3"/>
                  </a:cubicBezTo>
                  <a:cubicBezTo>
                    <a:pt x="163" y="1"/>
                    <a:pt x="155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54"/>
          <p:cNvGrpSpPr/>
          <p:nvPr/>
        </p:nvGrpSpPr>
        <p:grpSpPr>
          <a:xfrm>
            <a:off x="5994298" y="1306475"/>
            <a:ext cx="307188" cy="434279"/>
            <a:chOff x="2687084" y="406450"/>
            <a:chExt cx="171288" cy="242168"/>
          </a:xfrm>
        </p:grpSpPr>
        <p:sp>
          <p:nvSpPr>
            <p:cNvPr id="1220" name="Google Shape;1220;p54"/>
            <p:cNvSpPr/>
            <p:nvPr/>
          </p:nvSpPr>
          <p:spPr>
            <a:xfrm>
              <a:off x="2687084" y="406450"/>
              <a:ext cx="171288" cy="242168"/>
            </a:xfrm>
            <a:custGeom>
              <a:avLst/>
              <a:gdLst/>
              <a:ahLst/>
              <a:cxnLst/>
              <a:rect l="l" t="t" r="r" b="b"/>
              <a:pathLst>
                <a:path w="5998" h="8480" extrusionOk="0">
                  <a:moveTo>
                    <a:pt x="4685" y="249"/>
                  </a:moveTo>
                  <a:cubicBezTo>
                    <a:pt x="4848" y="249"/>
                    <a:pt x="4981" y="381"/>
                    <a:pt x="4981" y="543"/>
                  </a:cubicBezTo>
                  <a:cubicBezTo>
                    <a:pt x="4981" y="564"/>
                    <a:pt x="4979" y="602"/>
                    <a:pt x="4970" y="661"/>
                  </a:cubicBezTo>
                  <a:cubicBezTo>
                    <a:pt x="4961" y="713"/>
                    <a:pt x="4985" y="763"/>
                    <a:pt x="5030" y="789"/>
                  </a:cubicBezTo>
                  <a:cubicBezTo>
                    <a:pt x="5049" y="800"/>
                    <a:pt x="5070" y="805"/>
                    <a:pt x="5092" y="805"/>
                  </a:cubicBezTo>
                  <a:cubicBezTo>
                    <a:pt x="5120" y="805"/>
                    <a:pt x="5148" y="796"/>
                    <a:pt x="5170" y="777"/>
                  </a:cubicBezTo>
                  <a:cubicBezTo>
                    <a:pt x="5217" y="739"/>
                    <a:pt x="5249" y="719"/>
                    <a:pt x="5266" y="708"/>
                  </a:cubicBezTo>
                  <a:cubicBezTo>
                    <a:pt x="5311" y="682"/>
                    <a:pt x="5361" y="669"/>
                    <a:pt x="5412" y="669"/>
                  </a:cubicBezTo>
                  <a:cubicBezTo>
                    <a:pt x="5438" y="669"/>
                    <a:pt x="5464" y="672"/>
                    <a:pt x="5490" y="679"/>
                  </a:cubicBezTo>
                  <a:cubicBezTo>
                    <a:pt x="5566" y="699"/>
                    <a:pt x="5630" y="748"/>
                    <a:pt x="5670" y="817"/>
                  </a:cubicBezTo>
                  <a:cubicBezTo>
                    <a:pt x="5709" y="885"/>
                    <a:pt x="5720" y="964"/>
                    <a:pt x="5699" y="1041"/>
                  </a:cubicBezTo>
                  <a:cubicBezTo>
                    <a:pt x="5679" y="1117"/>
                    <a:pt x="5630" y="1181"/>
                    <a:pt x="5561" y="1220"/>
                  </a:cubicBezTo>
                  <a:cubicBezTo>
                    <a:pt x="5543" y="1230"/>
                    <a:pt x="5511" y="1247"/>
                    <a:pt x="5454" y="1268"/>
                  </a:cubicBezTo>
                  <a:cubicBezTo>
                    <a:pt x="5405" y="1287"/>
                    <a:pt x="5374" y="1333"/>
                    <a:pt x="5374" y="1384"/>
                  </a:cubicBezTo>
                  <a:cubicBezTo>
                    <a:pt x="5374" y="1437"/>
                    <a:pt x="5405" y="1482"/>
                    <a:pt x="5454" y="1500"/>
                  </a:cubicBezTo>
                  <a:cubicBezTo>
                    <a:pt x="5511" y="1522"/>
                    <a:pt x="5543" y="1539"/>
                    <a:pt x="5561" y="1549"/>
                  </a:cubicBezTo>
                  <a:cubicBezTo>
                    <a:pt x="5630" y="1589"/>
                    <a:pt x="5679" y="1653"/>
                    <a:pt x="5699" y="1729"/>
                  </a:cubicBezTo>
                  <a:cubicBezTo>
                    <a:pt x="5720" y="1805"/>
                    <a:pt x="5709" y="1885"/>
                    <a:pt x="5670" y="1953"/>
                  </a:cubicBezTo>
                  <a:cubicBezTo>
                    <a:pt x="5630" y="2020"/>
                    <a:pt x="5566" y="2070"/>
                    <a:pt x="5490" y="2090"/>
                  </a:cubicBezTo>
                  <a:cubicBezTo>
                    <a:pt x="5465" y="2097"/>
                    <a:pt x="5439" y="2100"/>
                    <a:pt x="5414" y="2100"/>
                  </a:cubicBezTo>
                  <a:cubicBezTo>
                    <a:pt x="5362" y="2100"/>
                    <a:pt x="5312" y="2087"/>
                    <a:pt x="5266" y="2061"/>
                  </a:cubicBezTo>
                  <a:cubicBezTo>
                    <a:pt x="5249" y="2051"/>
                    <a:pt x="5217" y="2030"/>
                    <a:pt x="5170" y="1992"/>
                  </a:cubicBezTo>
                  <a:cubicBezTo>
                    <a:pt x="5147" y="1974"/>
                    <a:pt x="5119" y="1964"/>
                    <a:pt x="5091" y="1964"/>
                  </a:cubicBezTo>
                  <a:cubicBezTo>
                    <a:pt x="5070" y="1964"/>
                    <a:pt x="5049" y="1970"/>
                    <a:pt x="5030" y="1981"/>
                  </a:cubicBezTo>
                  <a:cubicBezTo>
                    <a:pt x="4985" y="2007"/>
                    <a:pt x="4961" y="2057"/>
                    <a:pt x="4970" y="2108"/>
                  </a:cubicBezTo>
                  <a:cubicBezTo>
                    <a:pt x="4979" y="2168"/>
                    <a:pt x="4981" y="2205"/>
                    <a:pt x="4981" y="2225"/>
                  </a:cubicBezTo>
                  <a:cubicBezTo>
                    <a:pt x="4981" y="2388"/>
                    <a:pt x="4848" y="2521"/>
                    <a:pt x="4685" y="2521"/>
                  </a:cubicBezTo>
                  <a:cubicBezTo>
                    <a:pt x="4522" y="2521"/>
                    <a:pt x="4390" y="2388"/>
                    <a:pt x="4390" y="2225"/>
                  </a:cubicBezTo>
                  <a:cubicBezTo>
                    <a:pt x="4390" y="2204"/>
                    <a:pt x="4392" y="2168"/>
                    <a:pt x="4402" y="2108"/>
                  </a:cubicBezTo>
                  <a:cubicBezTo>
                    <a:pt x="4411" y="2057"/>
                    <a:pt x="4386" y="2007"/>
                    <a:pt x="4342" y="1981"/>
                  </a:cubicBezTo>
                  <a:cubicBezTo>
                    <a:pt x="4322" y="1969"/>
                    <a:pt x="4301" y="1964"/>
                    <a:pt x="4279" y="1964"/>
                  </a:cubicBezTo>
                  <a:cubicBezTo>
                    <a:pt x="4252" y="1964"/>
                    <a:pt x="4224" y="1973"/>
                    <a:pt x="4201" y="1992"/>
                  </a:cubicBezTo>
                  <a:cubicBezTo>
                    <a:pt x="4154" y="2030"/>
                    <a:pt x="4123" y="2051"/>
                    <a:pt x="4106" y="2061"/>
                  </a:cubicBezTo>
                  <a:cubicBezTo>
                    <a:pt x="4059" y="2088"/>
                    <a:pt x="4009" y="2101"/>
                    <a:pt x="3959" y="2101"/>
                  </a:cubicBezTo>
                  <a:cubicBezTo>
                    <a:pt x="3856" y="2101"/>
                    <a:pt x="3756" y="2047"/>
                    <a:pt x="3701" y="1953"/>
                  </a:cubicBezTo>
                  <a:cubicBezTo>
                    <a:pt x="3620" y="1812"/>
                    <a:pt x="3669" y="1631"/>
                    <a:pt x="3810" y="1549"/>
                  </a:cubicBezTo>
                  <a:cubicBezTo>
                    <a:pt x="3828" y="1539"/>
                    <a:pt x="3860" y="1522"/>
                    <a:pt x="3918" y="1500"/>
                  </a:cubicBezTo>
                  <a:cubicBezTo>
                    <a:pt x="3966" y="1482"/>
                    <a:pt x="3997" y="1437"/>
                    <a:pt x="3997" y="1384"/>
                  </a:cubicBezTo>
                  <a:cubicBezTo>
                    <a:pt x="3997" y="1333"/>
                    <a:pt x="3966" y="1287"/>
                    <a:pt x="3918" y="1268"/>
                  </a:cubicBezTo>
                  <a:cubicBezTo>
                    <a:pt x="3860" y="1247"/>
                    <a:pt x="3828" y="1231"/>
                    <a:pt x="3810" y="1220"/>
                  </a:cubicBezTo>
                  <a:cubicBezTo>
                    <a:pt x="3669" y="1139"/>
                    <a:pt x="3620" y="957"/>
                    <a:pt x="3701" y="816"/>
                  </a:cubicBezTo>
                  <a:cubicBezTo>
                    <a:pt x="3756" y="722"/>
                    <a:pt x="3856" y="669"/>
                    <a:pt x="3958" y="669"/>
                  </a:cubicBezTo>
                  <a:cubicBezTo>
                    <a:pt x="4008" y="669"/>
                    <a:pt x="4058" y="682"/>
                    <a:pt x="4105" y="708"/>
                  </a:cubicBezTo>
                  <a:lnTo>
                    <a:pt x="4106" y="708"/>
                  </a:lnTo>
                  <a:cubicBezTo>
                    <a:pt x="4123" y="719"/>
                    <a:pt x="4154" y="739"/>
                    <a:pt x="4201" y="777"/>
                  </a:cubicBezTo>
                  <a:cubicBezTo>
                    <a:pt x="4223" y="796"/>
                    <a:pt x="4251" y="805"/>
                    <a:pt x="4279" y="805"/>
                  </a:cubicBezTo>
                  <a:cubicBezTo>
                    <a:pt x="4301" y="805"/>
                    <a:pt x="4322" y="800"/>
                    <a:pt x="4342" y="789"/>
                  </a:cubicBezTo>
                  <a:cubicBezTo>
                    <a:pt x="4386" y="763"/>
                    <a:pt x="4410" y="712"/>
                    <a:pt x="4402" y="661"/>
                  </a:cubicBezTo>
                  <a:cubicBezTo>
                    <a:pt x="4392" y="601"/>
                    <a:pt x="4390" y="564"/>
                    <a:pt x="4390" y="543"/>
                  </a:cubicBezTo>
                  <a:cubicBezTo>
                    <a:pt x="4390" y="381"/>
                    <a:pt x="4522" y="249"/>
                    <a:pt x="4685" y="249"/>
                  </a:cubicBezTo>
                  <a:close/>
                  <a:moveTo>
                    <a:pt x="2998" y="564"/>
                  </a:moveTo>
                  <a:cubicBezTo>
                    <a:pt x="3129" y="564"/>
                    <a:pt x="3261" y="670"/>
                    <a:pt x="3400" y="782"/>
                  </a:cubicBezTo>
                  <a:cubicBezTo>
                    <a:pt x="3411" y="791"/>
                    <a:pt x="3424" y="801"/>
                    <a:pt x="3436" y="811"/>
                  </a:cubicBezTo>
                  <a:cubicBezTo>
                    <a:pt x="3374" y="1019"/>
                    <a:pt x="3443" y="1246"/>
                    <a:pt x="3613" y="1384"/>
                  </a:cubicBezTo>
                  <a:cubicBezTo>
                    <a:pt x="3410" y="1550"/>
                    <a:pt x="3351" y="1843"/>
                    <a:pt x="3486" y="2077"/>
                  </a:cubicBezTo>
                  <a:cubicBezTo>
                    <a:pt x="3587" y="2251"/>
                    <a:pt x="3770" y="2349"/>
                    <a:pt x="3958" y="2349"/>
                  </a:cubicBezTo>
                  <a:cubicBezTo>
                    <a:pt x="4022" y="2349"/>
                    <a:pt x="4086" y="2337"/>
                    <a:pt x="4149" y="2314"/>
                  </a:cubicBezTo>
                  <a:cubicBezTo>
                    <a:pt x="4160" y="2379"/>
                    <a:pt x="4182" y="2439"/>
                    <a:pt x="4213" y="2494"/>
                  </a:cubicBezTo>
                  <a:cubicBezTo>
                    <a:pt x="4205" y="2589"/>
                    <a:pt x="4188" y="2688"/>
                    <a:pt x="4170" y="2794"/>
                  </a:cubicBezTo>
                  <a:cubicBezTo>
                    <a:pt x="4145" y="2941"/>
                    <a:pt x="4120" y="3094"/>
                    <a:pt x="4120" y="3243"/>
                  </a:cubicBezTo>
                  <a:cubicBezTo>
                    <a:pt x="4120" y="3392"/>
                    <a:pt x="4145" y="3545"/>
                    <a:pt x="4170" y="3693"/>
                  </a:cubicBezTo>
                  <a:cubicBezTo>
                    <a:pt x="4202" y="3875"/>
                    <a:pt x="4230" y="4047"/>
                    <a:pt x="4210" y="4189"/>
                  </a:cubicBezTo>
                  <a:cubicBezTo>
                    <a:pt x="4189" y="4331"/>
                    <a:pt x="4126" y="4423"/>
                    <a:pt x="4052" y="4530"/>
                  </a:cubicBezTo>
                  <a:cubicBezTo>
                    <a:pt x="3992" y="4618"/>
                    <a:pt x="3928" y="4710"/>
                    <a:pt x="3888" y="4833"/>
                  </a:cubicBezTo>
                  <a:cubicBezTo>
                    <a:pt x="3858" y="4926"/>
                    <a:pt x="3839" y="5042"/>
                    <a:pt x="3824" y="5161"/>
                  </a:cubicBezTo>
                  <a:cubicBezTo>
                    <a:pt x="3549" y="5158"/>
                    <a:pt x="3274" y="5157"/>
                    <a:pt x="2999" y="5157"/>
                  </a:cubicBezTo>
                  <a:cubicBezTo>
                    <a:pt x="2724" y="5157"/>
                    <a:pt x="2448" y="5158"/>
                    <a:pt x="2173" y="5161"/>
                  </a:cubicBezTo>
                  <a:cubicBezTo>
                    <a:pt x="2158" y="5042"/>
                    <a:pt x="2140" y="4926"/>
                    <a:pt x="2109" y="4833"/>
                  </a:cubicBezTo>
                  <a:cubicBezTo>
                    <a:pt x="2070" y="4710"/>
                    <a:pt x="2007" y="4618"/>
                    <a:pt x="1945" y="4530"/>
                  </a:cubicBezTo>
                  <a:cubicBezTo>
                    <a:pt x="1872" y="4423"/>
                    <a:pt x="1809" y="4331"/>
                    <a:pt x="1788" y="4189"/>
                  </a:cubicBezTo>
                  <a:cubicBezTo>
                    <a:pt x="1768" y="4047"/>
                    <a:pt x="1796" y="3875"/>
                    <a:pt x="1827" y="3693"/>
                  </a:cubicBezTo>
                  <a:cubicBezTo>
                    <a:pt x="1852" y="3545"/>
                    <a:pt x="1879" y="3392"/>
                    <a:pt x="1879" y="3243"/>
                  </a:cubicBezTo>
                  <a:cubicBezTo>
                    <a:pt x="1879" y="3094"/>
                    <a:pt x="1852" y="2941"/>
                    <a:pt x="1827" y="2794"/>
                  </a:cubicBezTo>
                  <a:cubicBezTo>
                    <a:pt x="1796" y="2612"/>
                    <a:pt x="1768" y="2439"/>
                    <a:pt x="1788" y="2297"/>
                  </a:cubicBezTo>
                  <a:cubicBezTo>
                    <a:pt x="1809" y="2155"/>
                    <a:pt x="1872" y="2063"/>
                    <a:pt x="1945" y="1956"/>
                  </a:cubicBezTo>
                  <a:cubicBezTo>
                    <a:pt x="2007" y="1868"/>
                    <a:pt x="2070" y="1776"/>
                    <a:pt x="2109" y="1654"/>
                  </a:cubicBezTo>
                  <a:cubicBezTo>
                    <a:pt x="2148" y="1535"/>
                    <a:pt x="2167" y="1380"/>
                    <a:pt x="2186" y="1230"/>
                  </a:cubicBezTo>
                  <a:cubicBezTo>
                    <a:pt x="2194" y="1159"/>
                    <a:pt x="2203" y="1087"/>
                    <a:pt x="2214" y="1021"/>
                  </a:cubicBezTo>
                  <a:cubicBezTo>
                    <a:pt x="2218" y="1020"/>
                    <a:pt x="2221" y="1019"/>
                    <a:pt x="2224" y="1018"/>
                  </a:cubicBezTo>
                  <a:cubicBezTo>
                    <a:pt x="2361" y="973"/>
                    <a:pt x="2482" y="876"/>
                    <a:pt x="2599" y="782"/>
                  </a:cubicBezTo>
                  <a:cubicBezTo>
                    <a:pt x="2737" y="670"/>
                    <a:pt x="2869" y="564"/>
                    <a:pt x="2998" y="564"/>
                  </a:cubicBezTo>
                  <a:close/>
                  <a:moveTo>
                    <a:pt x="5222" y="2314"/>
                  </a:moveTo>
                  <a:cubicBezTo>
                    <a:pt x="5283" y="2337"/>
                    <a:pt x="5346" y="2349"/>
                    <a:pt x="5411" y="2349"/>
                  </a:cubicBezTo>
                  <a:cubicBezTo>
                    <a:pt x="5454" y="2349"/>
                    <a:pt x="5498" y="2343"/>
                    <a:pt x="5541" y="2333"/>
                  </a:cubicBezTo>
                  <a:cubicBezTo>
                    <a:pt x="5630" y="2402"/>
                    <a:pt x="5678" y="2460"/>
                    <a:pt x="5698" y="2524"/>
                  </a:cubicBezTo>
                  <a:cubicBezTo>
                    <a:pt x="5734" y="2636"/>
                    <a:pt x="5677" y="2788"/>
                    <a:pt x="5616" y="2949"/>
                  </a:cubicBezTo>
                  <a:cubicBezTo>
                    <a:pt x="5562" y="3095"/>
                    <a:pt x="5504" y="3247"/>
                    <a:pt x="5504" y="3400"/>
                  </a:cubicBezTo>
                  <a:cubicBezTo>
                    <a:pt x="5504" y="3554"/>
                    <a:pt x="5562" y="3705"/>
                    <a:pt x="5616" y="3852"/>
                  </a:cubicBezTo>
                  <a:cubicBezTo>
                    <a:pt x="5677" y="4013"/>
                    <a:pt x="5734" y="4165"/>
                    <a:pt x="5698" y="4277"/>
                  </a:cubicBezTo>
                  <a:lnTo>
                    <a:pt x="5698" y="4278"/>
                  </a:lnTo>
                  <a:cubicBezTo>
                    <a:pt x="5659" y="4398"/>
                    <a:pt x="5519" y="4489"/>
                    <a:pt x="5372" y="4586"/>
                  </a:cubicBezTo>
                  <a:cubicBezTo>
                    <a:pt x="5244" y="4669"/>
                    <a:pt x="5113" y="4755"/>
                    <a:pt x="5027" y="4873"/>
                  </a:cubicBezTo>
                  <a:cubicBezTo>
                    <a:pt x="4963" y="4960"/>
                    <a:pt x="4924" y="5065"/>
                    <a:pt x="4890" y="5175"/>
                  </a:cubicBezTo>
                  <a:cubicBezTo>
                    <a:pt x="4619" y="5170"/>
                    <a:pt x="4347" y="5166"/>
                    <a:pt x="4074" y="5163"/>
                  </a:cubicBezTo>
                  <a:cubicBezTo>
                    <a:pt x="4088" y="5067"/>
                    <a:pt x="4103" y="4977"/>
                    <a:pt x="4124" y="4910"/>
                  </a:cubicBezTo>
                  <a:cubicBezTo>
                    <a:pt x="4154" y="4821"/>
                    <a:pt x="4204" y="4748"/>
                    <a:pt x="4257" y="4671"/>
                  </a:cubicBezTo>
                  <a:cubicBezTo>
                    <a:pt x="4337" y="4555"/>
                    <a:pt x="4426" y="4424"/>
                    <a:pt x="4456" y="4225"/>
                  </a:cubicBezTo>
                  <a:cubicBezTo>
                    <a:pt x="4482" y="4044"/>
                    <a:pt x="4448" y="3844"/>
                    <a:pt x="4416" y="3651"/>
                  </a:cubicBezTo>
                  <a:cubicBezTo>
                    <a:pt x="4393" y="3513"/>
                    <a:pt x="4369" y="3371"/>
                    <a:pt x="4369" y="3243"/>
                  </a:cubicBezTo>
                  <a:cubicBezTo>
                    <a:pt x="4369" y="3115"/>
                    <a:pt x="4393" y="2972"/>
                    <a:pt x="4416" y="2834"/>
                  </a:cubicBezTo>
                  <a:cubicBezTo>
                    <a:pt x="4423" y="2792"/>
                    <a:pt x="4431" y="2751"/>
                    <a:pt x="4437" y="2708"/>
                  </a:cubicBezTo>
                  <a:cubicBezTo>
                    <a:pt x="4511" y="2747"/>
                    <a:pt x="4596" y="2768"/>
                    <a:pt x="4685" y="2768"/>
                  </a:cubicBezTo>
                  <a:cubicBezTo>
                    <a:pt x="4955" y="2768"/>
                    <a:pt x="5180" y="2572"/>
                    <a:pt x="5222" y="2314"/>
                  </a:cubicBezTo>
                  <a:close/>
                  <a:moveTo>
                    <a:pt x="2999" y="5405"/>
                  </a:moveTo>
                  <a:cubicBezTo>
                    <a:pt x="3750" y="5405"/>
                    <a:pt x="4501" y="5413"/>
                    <a:pt x="5246" y="5431"/>
                  </a:cubicBezTo>
                  <a:cubicBezTo>
                    <a:pt x="5393" y="5434"/>
                    <a:pt x="5519" y="5539"/>
                    <a:pt x="5547" y="5680"/>
                  </a:cubicBezTo>
                  <a:cubicBezTo>
                    <a:pt x="5582" y="5845"/>
                    <a:pt x="5582" y="6013"/>
                    <a:pt x="5547" y="6179"/>
                  </a:cubicBezTo>
                  <a:cubicBezTo>
                    <a:pt x="5519" y="6320"/>
                    <a:pt x="5393" y="6425"/>
                    <a:pt x="5246" y="6428"/>
                  </a:cubicBezTo>
                  <a:cubicBezTo>
                    <a:pt x="5063" y="6432"/>
                    <a:pt x="4884" y="6436"/>
                    <a:pt x="4716" y="6438"/>
                  </a:cubicBezTo>
                  <a:cubicBezTo>
                    <a:pt x="4648" y="6440"/>
                    <a:pt x="4592" y="6497"/>
                    <a:pt x="4595" y="6565"/>
                  </a:cubicBezTo>
                  <a:cubicBezTo>
                    <a:pt x="4596" y="6633"/>
                    <a:pt x="4651" y="6687"/>
                    <a:pt x="4718" y="6687"/>
                  </a:cubicBezTo>
                  <a:lnTo>
                    <a:pt x="4720" y="6687"/>
                  </a:lnTo>
                  <a:cubicBezTo>
                    <a:pt x="4847" y="6685"/>
                    <a:pt x="4981" y="6683"/>
                    <a:pt x="5118" y="6680"/>
                  </a:cubicBezTo>
                  <a:lnTo>
                    <a:pt x="5118" y="6680"/>
                  </a:lnTo>
                  <a:cubicBezTo>
                    <a:pt x="5117" y="6921"/>
                    <a:pt x="5089" y="7465"/>
                    <a:pt x="4873" y="7977"/>
                  </a:cubicBezTo>
                  <a:cubicBezTo>
                    <a:pt x="4809" y="8132"/>
                    <a:pt x="4657" y="8231"/>
                    <a:pt x="4489" y="8231"/>
                  </a:cubicBezTo>
                  <a:lnTo>
                    <a:pt x="1509" y="8231"/>
                  </a:lnTo>
                  <a:cubicBezTo>
                    <a:pt x="1341" y="8231"/>
                    <a:pt x="1189" y="8132"/>
                    <a:pt x="1124" y="7977"/>
                  </a:cubicBezTo>
                  <a:cubicBezTo>
                    <a:pt x="909" y="7465"/>
                    <a:pt x="881" y="6921"/>
                    <a:pt x="880" y="6680"/>
                  </a:cubicBezTo>
                  <a:lnTo>
                    <a:pt x="880" y="6680"/>
                  </a:lnTo>
                  <a:cubicBezTo>
                    <a:pt x="1584" y="6694"/>
                    <a:pt x="2292" y="6703"/>
                    <a:pt x="2999" y="6703"/>
                  </a:cubicBezTo>
                  <a:cubicBezTo>
                    <a:pt x="3409" y="6703"/>
                    <a:pt x="3817" y="6700"/>
                    <a:pt x="4224" y="6695"/>
                  </a:cubicBezTo>
                  <a:cubicBezTo>
                    <a:pt x="4293" y="6694"/>
                    <a:pt x="4348" y="6638"/>
                    <a:pt x="4347" y="6569"/>
                  </a:cubicBezTo>
                  <a:cubicBezTo>
                    <a:pt x="4346" y="6502"/>
                    <a:pt x="4292" y="6447"/>
                    <a:pt x="4223" y="6447"/>
                  </a:cubicBezTo>
                  <a:cubicBezTo>
                    <a:pt x="4222" y="6447"/>
                    <a:pt x="4221" y="6447"/>
                    <a:pt x="4221" y="6447"/>
                  </a:cubicBezTo>
                  <a:cubicBezTo>
                    <a:pt x="3818" y="6452"/>
                    <a:pt x="3413" y="6454"/>
                    <a:pt x="3007" y="6454"/>
                  </a:cubicBezTo>
                  <a:cubicBezTo>
                    <a:pt x="2255" y="6454"/>
                    <a:pt x="1500" y="6445"/>
                    <a:pt x="751" y="6428"/>
                  </a:cubicBezTo>
                  <a:cubicBezTo>
                    <a:pt x="606" y="6425"/>
                    <a:pt x="480" y="6320"/>
                    <a:pt x="451" y="6179"/>
                  </a:cubicBezTo>
                  <a:cubicBezTo>
                    <a:pt x="417" y="6013"/>
                    <a:pt x="417" y="5845"/>
                    <a:pt x="451" y="5680"/>
                  </a:cubicBezTo>
                  <a:cubicBezTo>
                    <a:pt x="480" y="5539"/>
                    <a:pt x="606" y="5434"/>
                    <a:pt x="751" y="5431"/>
                  </a:cubicBezTo>
                  <a:cubicBezTo>
                    <a:pt x="1497" y="5413"/>
                    <a:pt x="2248" y="5405"/>
                    <a:pt x="2999" y="5405"/>
                  </a:cubicBezTo>
                  <a:close/>
                  <a:moveTo>
                    <a:pt x="4685" y="0"/>
                  </a:moveTo>
                  <a:cubicBezTo>
                    <a:pt x="4416" y="0"/>
                    <a:pt x="4191" y="198"/>
                    <a:pt x="4149" y="456"/>
                  </a:cubicBezTo>
                  <a:cubicBezTo>
                    <a:pt x="4086" y="432"/>
                    <a:pt x="4021" y="420"/>
                    <a:pt x="3957" y="420"/>
                  </a:cubicBezTo>
                  <a:cubicBezTo>
                    <a:pt x="3809" y="420"/>
                    <a:pt x="3665" y="481"/>
                    <a:pt x="3560" y="592"/>
                  </a:cubicBezTo>
                  <a:cubicBezTo>
                    <a:pt x="3559" y="590"/>
                    <a:pt x="3557" y="589"/>
                    <a:pt x="3555" y="588"/>
                  </a:cubicBezTo>
                  <a:cubicBezTo>
                    <a:pt x="3396" y="461"/>
                    <a:pt x="3217" y="316"/>
                    <a:pt x="2999" y="316"/>
                  </a:cubicBezTo>
                  <a:cubicBezTo>
                    <a:pt x="2781" y="316"/>
                    <a:pt x="2601" y="460"/>
                    <a:pt x="2444" y="587"/>
                  </a:cubicBezTo>
                  <a:cubicBezTo>
                    <a:pt x="2339" y="671"/>
                    <a:pt x="2241" y="750"/>
                    <a:pt x="2148" y="780"/>
                  </a:cubicBezTo>
                  <a:cubicBezTo>
                    <a:pt x="2087" y="800"/>
                    <a:pt x="2014" y="806"/>
                    <a:pt x="1935" y="806"/>
                  </a:cubicBezTo>
                  <a:cubicBezTo>
                    <a:pt x="1885" y="806"/>
                    <a:pt x="1833" y="804"/>
                    <a:pt x="1779" y="801"/>
                  </a:cubicBezTo>
                  <a:cubicBezTo>
                    <a:pt x="1722" y="799"/>
                    <a:pt x="1664" y="796"/>
                    <a:pt x="1607" y="796"/>
                  </a:cubicBezTo>
                  <a:cubicBezTo>
                    <a:pt x="1455" y="796"/>
                    <a:pt x="1308" y="815"/>
                    <a:pt x="1185" y="905"/>
                  </a:cubicBezTo>
                  <a:cubicBezTo>
                    <a:pt x="1015" y="1028"/>
                    <a:pt x="957" y="1238"/>
                    <a:pt x="902" y="1441"/>
                  </a:cubicBezTo>
                  <a:cubicBezTo>
                    <a:pt x="865" y="1573"/>
                    <a:pt x="831" y="1698"/>
                    <a:pt x="770" y="1781"/>
                  </a:cubicBezTo>
                  <a:cubicBezTo>
                    <a:pt x="749" y="1811"/>
                    <a:pt x="721" y="1840"/>
                    <a:pt x="683" y="1871"/>
                  </a:cubicBezTo>
                  <a:cubicBezTo>
                    <a:pt x="630" y="1915"/>
                    <a:pt x="623" y="1993"/>
                    <a:pt x="668" y="2046"/>
                  </a:cubicBezTo>
                  <a:cubicBezTo>
                    <a:pt x="692" y="2076"/>
                    <a:pt x="727" y="2090"/>
                    <a:pt x="763" y="2090"/>
                  </a:cubicBezTo>
                  <a:cubicBezTo>
                    <a:pt x="791" y="2090"/>
                    <a:pt x="819" y="2081"/>
                    <a:pt x="842" y="2062"/>
                  </a:cubicBezTo>
                  <a:cubicBezTo>
                    <a:pt x="896" y="2017"/>
                    <a:pt x="937" y="1973"/>
                    <a:pt x="971" y="1928"/>
                  </a:cubicBezTo>
                  <a:cubicBezTo>
                    <a:pt x="1058" y="1807"/>
                    <a:pt x="1100" y="1655"/>
                    <a:pt x="1141" y="1507"/>
                  </a:cubicBezTo>
                  <a:cubicBezTo>
                    <a:pt x="1187" y="1338"/>
                    <a:pt x="1231" y="1179"/>
                    <a:pt x="1331" y="1105"/>
                  </a:cubicBezTo>
                  <a:cubicBezTo>
                    <a:pt x="1399" y="1056"/>
                    <a:pt x="1500" y="1044"/>
                    <a:pt x="1613" y="1044"/>
                  </a:cubicBezTo>
                  <a:cubicBezTo>
                    <a:pt x="1663" y="1044"/>
                    <a:pt x="1715" y="1047"/>
                    <a:pt x="1768" y="1049"/>
                  </a:cubicBezTo>
                  <a:cubicBezTo>
                    <a:pt x="1822" y="1052"/>
                    <a:pt x="1877" y="1054"/>
                    <a:pt x="1932" y="1054"/>
                  </a:cubicBezTo>
                  <a:cubicBezTo>
                    <a:pt x="1941" y="1054"/>
                    <a:pt x="1949" y="1054"/>
                    <a:pt x="1958" y="1054"/>
                  </a:cubicBezTo>
                  <a:lnTo>
                    <a:pt x="1958" y="1054"/>
                  </a:lnTo>
                  <a:cubicBezTo>
                    <a:pt x="1951" y="1102"/>
                    <a:pt x="1944" y="1151"/>
                    <a:pt x="1939" y="1199"/>
                  </a:cubicBezTo>
                  <a:cubicBezTo>
                    <a:pt x="1921" y="1337"/>
                    <a:pt x="1905" y="1480"/>
                    <a:pt x="1873" y="1577"/>
                  </a:cubicBezTo>
                  <a:cubicBezTo>
                    <a:pt x="1844" y="1665"/>
                    <a:pt x="1794" y="1737"/>
                    <a:pt x="1741" y="1815"/>
                  </a:cubicBezTo>
                  <a:cubicBezTo>
                    <a:pt x="1661" y="1931"/>
                    <a:pt x="1570" y="2062"/>
                    <a:pt x="1542" y="2261"/>
                  </a:cubicBezTo>
                  <a:cubicBezTo>
                    <a:pt x="1515" y="2443"/>
                    <a:pt x="1549" y="2642"/>
                    <a:pt x="1582" y="2834"/>
                  </a:cubicBezTo>
                  <a:cubicBezTo>
                    <a:pt x="1605" y="2972"/>
                    <a:pt x="1629" y="3115"/>
                    <a:pt x="1629" y="3243"/>
                  </a:cubicBezTo>
                  <a:cubicBezTo>
                    <a:pt x="1629" y="3371"/>
                    <a:pt x="1605" y="3513"/>
                    <a:pt x="1582" y="3652"/>
                  </a:cubicBezTo>
                  <a:cubicBezTo>
                    <a:pt x="1549" y="3844"/>
                    <a:pt x="1515" y="4044"/>
                    <a:pt x="1542" y="4225"/>
                  </a:cubicBezTo>
                  <a:cubicBezTo>
                    <a:pt x="1570" y="4424"/>
                    <a:pt x="1661" y="4555"/>
                    <a:pt x="1741" y="4671"/>
                  </a:cubicBezTo>
                  <a:cubicBezTo>
                    <a:pt x="1794" y="4748"/>
                    <a:pt x="1844" y="4821"/>
                    <a:pt x="1873" y="4910"/>
                  </a:cubicBezTo>
                  <a:cubicBezTo>
                    <a:pt x="1895" y="4977"/>
                    <a:pt x="1910" y="5067"/>
                    <a:pt x="1923" y="5163"/>
                  </a:cubicBezTo>
                  <a:cubicBezTo>
                    <a:pt x="1651" y="5166"/>
                    <a:pt x="1379" y="5170"/>
                    <a:pt x="1108" y="5175"/>
                  </a:cubicBezTo>
                  <a:cubicBezTo>
                    <a:pt x="1073" y="5065"/>
                    <a:pt x="1034" y="4960"/>
                    <a:pt x="971" y="4873"/>
                  </a:cubicBezTo>
                  <a:cubicBezTo>
                    <a:pt x="885" y="4755"/>
                    <a:pt x="753" y="4669"/>
                    <a:pt x="626" y="4586"/>
                  </a:cubicBezTo>
                  <a:cubicBezTo>
                    <a:pt x="479" y="4489"/>
                    <a:pt x="339" y="4398"/>
                    <a:pt x="300" y="4278"/>
                  </a:cubicBezTo>
                  <a:cubicBezTo>
                    <a:pt x="264" y="4165"/>
                    <a:pt x="321" y="4014"/>
                    <a:pt x="382" y="3853"/>
                  </a:cubicBezTo>
                  <a:cubicBezTo>
                    <a:pt x="436" y="3707"/>
                    <a:pt x="493" y="3555"/>
                    <a:pt x="493" y="3401"/>
                  </a:cubicBezTo>
                  <a:cubicBezTo>
                    <a:pt x="493" y="3247"/>
                    <a:pt x="436" y="3095"/>
                    <a:pt x="382" y="2949"/>
                  </a:cubicBezTo>
                  <a:cubicBezTo>
                    <a:pt x="321" y="2788"/>
                    <a:pt x="264" y="2636"/>
                    <a:pt x="300" y="2524"/>
                  </a:cubicBezTo>
                  <a:cubicBezTo>
                    <a:pt x="319" y="2465"/>
                    <a:pt x="363" y="2410"/>
                    <a:pt x="437" y="2348"/>
                  </a:cubicBezTo>
                  <a:cubicBezTo>
                    <a:pt x="490" y="2306"/>
                    <a:pt x="499" y="2227"/>
                    <a:pt x="455" y="2174"/>
                  </a:cubicBezTo>
                  <a:cubicBezTo>
                    <a:pt x="430" y="2144"/>
                    <a:pt x="394" y="2129"/>
                    <a:pt x="359" y="2129"/>
                  </a:cubicBezTo>
                  <a:cubicBezTo>
                    <a:pt x="331" y="2129"/>
                    <a:pt x="303" y="2138"/>
                    <a:pt x="280" y="2156"/>
                  </a:cubicBezTo>
                  <a:cubicBezTo>
                    <a:pt x="166" y="2249"/>
                    <a:pt x="97" y="2341"/>
                    <a:pt x="64" y="2448"/>
                  </a:cubicBezTo>
                  <a:cubicBezTo>
                    <a:pt x="0" y="2642"/>
                    <a:pt x="75" y="2843"/>
                    <a:pt x="149" y="3037"/>
                  </a:cubicBezTo>
                  <a:cubicBezTo>
                    <a:pt x="198" y="3169"/>
                    <a:pt x="245" y="3292"/>
                    <a:pt x="245" y="3401"/>
                  </a:cubicBezTo>
                  <a:cubicBezTo>
                    <a:pt x="245" y="3510"/>
                    <a:pt x="198" y="3633"/>
                    <a:pt x="149" y="3765"/>
                  </a:cubicBezTo>
                  <a:cubicBezTo>
                    <a:pt x="75" y="3959"/>
                    <a:pt x="0" y="4160"/>
                    <a:pt x="64" y="4354"/>
                  </a:cubicBezTo>
                  <a:cubicBezTo>
                    <a:pt x="130" y="4558"/>
                    <a:pt x="321" y="4683"/>
                    <a:pt x="490" y="4794"/>
                  </a:cubicBezTo>
                  <a:cubicBezTo>
                    <a:pt x="604" y="4868"/>
                    <a:pt x="711" y="4938"/>
                    <a:pt x="770" y="5020"/>
                  </a:cubicBezTo>
                  <a:cubicBezTo>
                    <a:pt x="802" y="5064"/>
                    <a:pt x="827" y="5118"/>
                    <a:pt x="847" y="5181"/>
                  </a:cubicBezTo>
                  <a:cubicBezTo>
                    <a:pt x="814" y="5182"/>
                    <a:pt x="780" y="5182"/>
                    <a:pt x="745" y="5183"/>
                  </a:cubicBezTo>
                  <a:cubicBezTo>
                    <a:pt x="481" y="5189"/>
                    <a:pt x="259" y="5373"/>
                    <a:pt x="207" y="5630"/>
                  </a:cubicBezTo>
                  <a:cubicBezTo>
                    <a:pt x="166" y="5829"/>
                    <a:pt x="166" y="6031"/>
                    <a:pt x="207" y="6229"/>
                  </a:cubicBezTo>
                  <a:cubicBezTo>
                    <a:pt x="252" y="6449"/>
                    <a:pt x="419" y="6615"/>
                    <a:pt x="631" y="6663"/>
                  </a:cubicBezTo>
                  <a:cubicBezTo>
                    <a:pt x="631" y="6915"/>
                    <a:pt x="659" y="7512"/>
                    <a:pt x="894" y="8073"/>
                  </a:cubicBezTo>
                  <a:cubicBezTo>
                    <a:pt x="999" y="8320"/>
                    <a:pt x="1239" y="8479"/>
                    <a:pt x="1509" y="8479"/>
                  </a:cubicBezTo>
                  <a:lnTo>
                    <a:pt x="4489" y="8479"/>
                  </a:lnTo>
                  <a:cubicBezTo>
                    <a:pt x="4758" y="8479"/>
                    <a:pt x="4999" y="8320"/>
                    <a:pt x="5102" y="8073"/>
                  </a:cubicBezTo>
                  <a:cubicBezTo>
                    <a:pt x="5338" y="7512"/>
                    <a:pt x="5366" y="6915"/>
                    <a:pt x="5366" y="6663"/>
                  </a:cubicBezTo>
                  <a:cubicBezTo>
                    <a:pt x="5578" y="6615"/>
                    <a:pt x="5746" y="6449"/>
                    <a:pt x="5791" y="6229"/>
                  </a:cubicBezTo>
                  <a:cubicBezTo>
                    <a:pt x="5831" y="6031"/>
                    <a:pt x="5831" y="5828"/>
                    <a:pt x="5791" y="5630"/>
                  </a:cubicBezTo>
                  <a:cubicBezTo>
                    <a:pt x="5738" y="5373"/>
                    <a:pt x="5517" y="5189"/>
                    <a:pt x="5252" y="5183"/>
                  </a:cubicBezTo>
                  <a:cubicBezTo>
                    <a:pt x="5218" y="5182"/>
                    <a:pt x="5184" y="5182"/>
                    <a:pt x="5149" y="5181"/>
                  </a:cubicBezTo>
                  <a:cubicBezTo>
                    <a:pt x="5171" y="5118"/>
                    <a:pt x="5195" y="5064"/>
                    <a:pt x="5227" y="5020"/>
                  </a:cubicBezTo>
                  <a:cubicBezTo>
                    <a:pt x="5286" y="4938"/>
                    <a:pt x="5394" y="4868"/>
                    <a:pt x="5507" y="4794"/>
                  </a:cubicBezTo>
                  <a:cubicBezTo>
                    <a:pt x="5676" y="4683"/>
                    <a:pt x="5868" y="4558"/>
                    <a:pt x="5934" y="4354"/>
                  </a:cubicBezTo>
                  <a:cubicBezTo>
                    <a:pt x="5996" y="4160"/>
                    <a:pt x="5921" y="3959"/>
                    <a:pt x="5849" y="3765"/>
                  </a:cubicBezTo>
                  <a:cubicBezTo>
                    <a:pt x="5799" y="3633"/>
                    <a:pt x="5753" y="3510"/>
                    <a:pt x="5753" y="3401"/>
                  </a:cubicBezTo>
                  <a:lnTo>
                    <a:pt x="5753" y="3400"/>
                  </a:lnTo>
                  <a:cubicBezTo>
                    <a:pt x="5753" y="3292"/>
                    <a:pt x="5800" y="3169"/>
                    <a:pt x="5849" y="3037"/>
                  </a:cubicBezTo>
                  <a:cubicBezTo>
                    <a:pt x="5922" y="2843"/>
                    <a:pt x="5998" y="2642"/>
                    <a:pt x="5934" y="2448"/>
                  </a:cubicBezTo>
                  <a:cubicBezTo>
                    <a:pt x="5903" y="2352"/>
                    <a:pt x="5844" y="2273"/>
                    <a:pt x="5777" y="2210"/>
                  </a:cubicBezTo>
                  <a:cubicBezTo>
                    <a:pt x="5819" y="2172"/>
                    <a:pt x="5855" y="2127"/>
                    <a:pt x="5885" y="2077"/>
                  </a:cubicBezTo>
                  <a:cubicBezTo>
                    <a:pt x="5957" y="1952"/>
                    <a:pt x="5977" y="1804"/>
                    <a:pt x="5939" y="1664"/>
                  </a:cubicBezTo>
                  <a:cubicBezTo>
                    <a:pt x="5909" y="1554"/>
                    <a:pt x="5846" y="1456"/>
                    <a:pt x="5758" y="1384"/>
                  </a:cubicBezTo>
                  <a:cubicBezTo>
                    <a:pt x="5846" y="1313"/>
                    <a:pt x="5909" y="1216"/>
                    <a:pt x="5939" y="1105"/>
                  </a:cubicBezTo>
                  <a:cubicBezTo>
                    <a:pt x="5977" y="964"/>
                    <a:pt x="5957" y="818"/>
                    <a:pt x="5885" y="693"/>
                  </a:cubicBezTo>
                  <a:cubicBezTo>
                    <a:pt x="5812" y="566"/>
                    <a:pt x="5695" y="477"/>
                    <a:pt x="5555" y="439"/>
                  </a:cubicBezTo>
                  <a:cubicBezTo>
                    <a:pt x="5508" y="426"/>
                    <a:pt x="5460" y="420"/>
                    <a:pt x="5413" y="420"/>
                  </a:cubicBezTo>
                  <a:cubicBezTo>
                    <a:pt x="5348" y="420"/>
                    <a:pt x="5284" y="432"/>
                    <a:pt x="5222" y="456"/>
                  </a:cubicBezTo>
                  <a:cubicBezTo>
                    <a:pt x="5180" y="198"/>
                    <a:pt x="4955" y="0"/>
                    <a:pt x="4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4"/>
            <p:cNvSpPr/>
            <p:nvPr/>
          </p:nvSpPr>
          <p:spPr>
            <a:xfrm>
              <a:off x="2807452" y="432551"/>
              <a:ext cx="26873" cy="26901"/>
            </a:xfrm>
            <a:custGeom>
              <a:avLst/>
              <a:gdLst/>
              <a:ahLst/>
              <a:cxnLst/>
              <a:rect l="l" t="t" r="r" b="b"/>
              <a:pathLst>
                <a:path w="941" h="942" extrusionOk="0">
                  <a:moveTo>
                    <a:pt x="470" y="249"/>
                  </a:moveTo>
                  <a:cubicBezTo>
                    <a:pt x="593" y="249"/>
                    <a:pt x="692" y="348"/>
                    <a:pt x="692" y="470"/>
                  </a:cubicBezTo>
                  <a:cubicBezTo>
                    <a:pt x="692" y="594"/>
                    <a:pt x="593" y="693"/>
                    <a:pt x="470" y="693"/>
                  </a:cubicBezTo>
                  <a:cubicBezTo>
                    <a:pt x="348" y="693"/>
                    <a:pt x="249" y="594"/>
                    <a:pt x="249" y="470"/>
                  </a:cubicBezTo>
                  <a:cubicBezTo>
                    <a:pt x="249" y="348"/>
                    <a:pt x="348" y="249"/>
                    <a:pt x="470" y="249"/>
                  </a:cubicBezTo>
                  <a:close/>
                  <a:moveTo>
                    <a:pt x="470" y="0"/>
                  </a:moveTo>
                  <a:cubicBezTo>
                    <a:pt x="211" y="0"/>
                    <a:pt x="0" y="211"/>
                    <a:pt x="0" y="470"/>
                  </a:cubicBezTo>
                  <a:cubicBezTo>
                    <a:pt x="0" y="730"/>
                    <a:pt x="211" y="941"/>
                    <a:pt x="470" y="941"/>
                  </a:cubicBezTo>
                  <a:cubicBezTo>
                    <a:pt x="730" y="941"/>
                    <a:pt x="941" y="730"/>
                    <a:pt x="941" y="470"/>
                  </a:cubicBezTo>
                  <a:cubicBezTo>
                    <a:pt x="941" y="211"/>
                    <a:pt x="730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69"/>
          <p:cNvSpPr/>
          <p:nvPr/>
        </p:nvSpPr>
        <p:spPr>
          <a:xfrm>
            <a:off x="1115562" y="1415650"/>
            <a:ext cx="1294379" cy="118904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4" name="Google Shape;1544;p69"/>
          <p:cNvSpPr txBox="1">
            <a:spLocks noGrp="1"/>
          </p:cNvSpPr>
          <p:nvPr>
            <p:ph type="title"/>
          </p:nvPr>
        </p:nvSpPr>
        <p:spPr>
          <a:xfrm>
            <a:off x="1075750" y="2785850"/>
            <a:ext cx="4596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Management</a:t>
            </a:r>
            <a:r>
              <a:rPr lang="en" dirty="0"/>
              <a:t> plan</a:t>
            </a:r>
            <a:endParaRPr dirty="0"/>
          </a:p>
        </p:txBody>
      </p:sp>
      <p:sp>
        <p:nvSpPr>
          <p:cNvPr id="1545" name="Google Shape;1545;p69"/>
          <p:cNvSpPr txBox="1">
            <a:spLocks noGrp="1"/>
          </p:cNvSpPr>
          <p:nvPr>
            <p:ph type="title" idx="2"/>
          </p:nvPr>
        </p:nvSpPr>
        <p:spPr>
          <a:xfrm>
            <a:off x="1075750" y="1633963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46" name="Google Shape;1546;p69"/>
          <p:cNvSpPr txBox="1">
            <a:spLocks noGrp="1"/>
          </p:cNvSpPr>
          <p:nvPr>
            <p:ph type="subTitle" idx="1"/>
          </p:nvPr>
        </p:nvSpPr>
        <p:spPr>
          <a:xfrm>
            <a:off x="1075750" y="3308352"/>
            <a:ext cx="45969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75000"/>
                  </a:schemeClr>
                </a:solidFill>
                <a:sym typeface="Libre Bodoni"/>
              </a:rPr>
              <a:t>Project and its components </a:t>
            </a:r>
            <a:endParaRPr b="1" dirty="0">
              <a:solidFill>
                <a:schemeClr val="bg2">
                  <a:lumMod val="75000"/>
                </a:schemeClr>
              </a:solidFill>
              <a:sym typeface="Libre Bodon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1613;p74">
            <a:extLst>
              <a:ext uri="{FF2B5EF4-FFF2-40B4-BE49-F238E27FC236}">
                <a16:creationId xmlns:a16="http://schemas.microsoft.com/office/drawing/2014/main" id="{C167A30B-13CD-7433-27C0-4E3EAE4CEF82}"/>
              </a:ext>
            </a:extLst>
          </p:cNvPr>
          <p:cNvCxnSpPr>
            <a:stCxn id="37" idx="1"/>
            <a:endCxn id="38" idx="3"/>
          </p:cNvCxnSpPr>
          <p:nvPr/>
        </p:nvCxnSpPr>
        <p:spPr>
          <a:xfrm>
            <a:off x="2320675" y="2056900"/>
            <a:ext cx="8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616;p74">
            <a:extLst>
              <a:ext uri="{FF2B5EF4-FFF2-40B4-BE49-F238E27FC236}">
                <a16:creationId xmlns:a16="http://schemas.microsoft.com/office/drawing/2014/main" id="{EC4102EB-92E4-A109-60E5-A31F05827CBD}"/>
              </a:ext>
            </a:extLst>
          </p:cNvPr>
          <p:cNvCxnSpPr>
            <a:stCxn id="38" idx="1"/>
            <a:endCxn id="39" idx="3"/>
          </p:cNvCxnSpPr>
          <p:nvPr/>
        </p:nvCxnSpPr>
        <p:spPr>
          <a:xfrm>
            <a:off x="4123012" y="2056900"/>
            <a:ext cx="8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618;p74">
            <a:extLst>
              <a:ext uri="{FF2B5EF4-FFF2-40B4-BE49-F238E27FC236}">
                <a16:creationId xmlns:a16="http://schemas.microsoft.com/office/drawing/2014/main" id="{C0B46561-9866-AE42-E4B2-C392A738C66F}"/>
              </a:ext>
            </a:extLst>
          </p:cNvPr>
          <p:cNvCxnSpPr>
            <a:stCxn id="39" idx="1"/>
            <a:endCxn id="40" idx="3"/>
          </p:cNvCxnSpPr>
          <p:nvPr/>
        </p:nvCxnSpPr>
        <p:spPr>
          <a:xfrm>
            <a:off x="5925363" y="2056900"/>
            <a:ext cx="8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1620;p74">
            <a:extLst>
              <a:ext uri="{FF2B5EF4-FFF2-40B4-BE49-F238E27FC236}">
                <a16:creationId xmlns:a16="http://schemas.microsoft.com/office/drawing/2014/main" id="{FF35B4E6-13CE-A4A8-D9D4-C2AAE6D5B1C8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>
          <a:xfrm>
            <a:off x="1865125" y="2433100"/>
            <a:ext cx="6091" cy="417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" name="Google Shape;1622;p74">
            <a:extLst>
              <a:ext uri="{FF2B5EF4-FFF2-40B4-BE49-F238E27FC236}">
                <a16:creationId xmlns:a16="http://schemas.microsoft.com/office/drawing/2014/main" id="{FD62C7A3-E3D5-6658-9D2A-9DD943CFBB6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3667462" y="2433100"/>
            <a:ext cx="0" cy="6279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0" name="Google Shape;1624;p74">
            <a:extLst>
              <a:ext uri="{FF2B5EF4-FFF2-40B4-BE49-F238E27FC236}">
                <a16:creationId xmlns:a16="http://schemas.microsoft.com/office/drawing/2014/main" id="{F96AD823-BC79-A7ED-9EF3-592574302C62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 flipH="1">
            <a:off x="5469213" y="2433100"/>
            <a:ext cx="600" cy="1232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1" name="Google Shape;1626;p74">
            <a:extLst>
              <a:ext uri="{FF2B5EF4-FFF2-40B4-BE49-F238E27FC236}">
                <a16:creationId xmlns:a16="http://schemas.microsoft.com/office/drawing/2014/main" id="{C2409DF3-F703-8390-D56A-4F94F72D4571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7272137" y="2433100"/>
            <a:ext cx="6738" cy="5505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2" name="Google Shape;1629;p74">
            <a:extLst>
              <a:ext uri="{FF2B5EF4-FFF2-40B4-BE49-F238E27FC236}">
                <a16:creationId xmlns:a16="http://schemas.microsoft.com/office/drawing/2014/main" id="{F1C244B1-95E6-0DDA-8E19-DD0C23726B23}"/>
              </a:ext>
            </a:extLst>
          </p:cNvPr>
          <p:cNvSpPr/>
          <p:nvPr/>
        </p:nvSpPr>
        <p:spPr>
          <a:xfrm>
            <a:off x="4902799" y="1564498"/>
            <a:ext cx="1072024" cy="98478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630;p74">
            <a:extLst>
              <a:ext uri="{FF2B5EF4-FFF2-40B4-BE49-F238E27FC236}">
                <a16:creationId xmlns:a16="http://schemas.microsoft.com/office/drawing/2014/main" id="{EE3E44EB-8186-A156-76A5-C4C645D22408}"/>
              </a:ext>
            </a:extLst>
          </p:cNvPr>
          <p:cNvSpPr/>
          <p:nvPr/>
        </p:nvSpPr>
        <p:spPr>
          <a:xfrm>
            <a:off x="6736126" y="1564498"/>
            <a:ext cx="1072024" cy="98478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631;p74">
            <a:extLst>
              <a:ext uri="{FF2B5EF4-FFF2-40B4-BE49-F238E27FC236}">
                <a16:creationId xmlns:a16="http://schemas.microsoft.com/office/drawing/2014/main" id="{9653BBF2-AB71-2E0E-DA26-5E445119C3A4}"/>
              </a:ext>
            </a:extLst>
          </p:cNvPr>
          <p:cNvSpPr/>
          <p:nvPr/>
        </p:nvSpPr>
        <p:spPr>
          <a:xfrm>
            <a:off x="3098986" y="1564511"/>
            <a:ext cx="1072024" cy="98478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632;p74">
            <a:extLst>
              <a:ext uri="{FF2B5EF4-FFF2-40B4-BE49-F238E27FC236}">
                <a16:creationId xmlns:a16="http://schemas.microsoft.com/office/drawing/2014/main" id="{1E88D309-8667-6317-51F5-D892609CB251}"/>
              </a:ext>
            </a:extLst>
          </p:cNvPr>
          <p:cNvSpPr/>
          <p:nvPr/>
        </p:nvSpPr>
        <p:spPr>
          <a:xfrm>
            <a:off x="1295149" y="1564498"/>
            <a:ext cx="1072024" cy="98478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621;p74">
            <a:extLst>
              <a:ext uri="{FF2B5EF4-FFF2-40B4-BE49-F238E27FC236}">
                <a16:creationId xmlns:a16="http://schemas.microsoft.com/office/drawing/2014/main" id="{89F09CF4-C38E-9527-4D3A-1217903E0B9A}"/>
              </a:ext>
            </a:extLst>
          </p:cNvPr>
          <p:cNvSpPr txBox="1">
            <a:spLocks/>
          </p:cNvSpPr>
          <p:nvPr/>
        </p:nvSpPr>
        <p:spPr>
          <a:xfrm>
            <a:off x="853260" y="2850119"/>
            <a:ext cx="2035911" cy="94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-US" sz="2000" dirty="0"/>
              <a:t>IOT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sym typeface="Asap"/>
              </a:rPr>
              <a:t>irrigation system</a:t>
            </a:r>
          </a:p>
        </p:txBody>
      </p:sp>
      <p:sp>
        <p:nvSpPr>
          <p:cNvPr id="37" name="Google Shape;1614;p74">
            <a:extLst>
              <a:ext uri="{FF2B5EF4-FFF2-40B4-BE49-F238E27FC236}">
                <a16:creationId xmlns:a16="http://schemas.microsoft.com/office/drawing/2014/main" id="{5080ACCA-8935-7394-2C51-20DAED98B8C4}"/>
              </a:ext>
            </a:extLst>
          </p:cNvPr>
          <p:cNvSpPr txBox="1">
            <a:spLocks/>
          </p:cNvSpPr>
          <p:nvPr/>
        </p:nvSpPr>
        <p:spPr>
          <a:xfrm flipH="1">
            <a:off x="1409575" y="1680700"/>
            <a:ext cx="9111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" sz="4000"/>
              <a:t>01</a:t>
            </a:r>
          </a:p>
        </p:txBody>
      </p:sp>
      <p:sp>
        <p:nvSpPr>
          <p:cNvPr id="38" name="Google Shape;1615;p74">
            <a:extLst>
              <a:ext uri="{FF2B5EF4-FFF2-40B4-BE49-F238E27FC236}">
                <a16:creationId xmlns:a16="http://schemas.microsoft.com/office/drawing/2014/main" id="{03D8A2B0-323A-6305-48AB-F05949F4A320}"/>
              </a:ext>
            </a:extLst>
          </p:cNvPr>
          <p:cNvSpPr txBox="1">
            <a:spLocks/>
          </p:cNvSpPr>
          <p:nvPr/>
        </p:nvSpPr>
        <p:spPr>
          <a:xfrm flipH="1">
            <a:off x="3211912" y="1680700"/>
            <a:ext cx="9111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" sz="4000"/>
              <a:t>02</a:t>
            </a:r>
          </a:p>
        </p:txBody>
      </p:sp>
      <p:sp>
        <p:nvSpPr>
          <p:cNvPr id="39" name="Google Shape;1617;p74">
            <a:extLst>
              <a:ext uri="{FF2B5EF4-FFF2-40B4-BE49-F238E27FC236}">
                <a16:creationId xmlns:a16="http://schemas.microsoft.com/office/drawing/2014/main" id="{3DD54DFF-A427-C5D9-70EC-7E41C92CB89D}"/>
              </a:ext>
            </a:extLst>
          </p:cNvPr>
          <p:cNvSpPr txBox="1">
            <a:spLocks/>
          </p:cNvSpPr>
          <p:nvPr/>
        </p:nvSpPr>
        <p:spPr>
          <a:xfrm flipH="1">
            <a:off x="5014263" y="1680700"/>
            <a:ext cx="9111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" sz="4000"/>
              <a:t>03</a:t>
            </a:r>
          </a:p>
        </p:txBody>
      </p:sp>
      <p:sp>
        <p:nvSpPr>
          <p:cNvPr id="40" name="Google Shape;1619;p74">
            <a:extLst>
              <a:ext uri="{FF2B5EF4-FFF2-40B4-BE49-F238E27FC236}">
                <a16:creationId xmlns:a16="http://schemas.microsoft.com/office/drawing/2014/main" id="{8FC77532-1E47-BA98-802A-C17C9B52AE5D}"/>
              </a:ext>
            </a:extLst>
          </p:cNvPr>
          <p:cNvSpPr txBox="1">
            <a:spLocks/>
          </p:cNvSpPr>
          <p:nvPr/>
        </p:nvSpPr>
        <p:spPr>
          <a:xfrm flipH="1">
            <a:off x="6816587" y="1680700"/>
            <a:ext cx="9111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" sz="4000"/>
              <a:t>04</a:t>
            </a:r>
          </a:p>
        </p:txBody>
      </p:sp>
      <p:sp>
        <p:nvSpPr>
          <p:cNvPr id="41" name="Google Shape;1623;p74">
            <a:extLst>
              <a:ext uri="{FF2B5EF4-FFF2-40B4-BE49-F238E27FC236}">
                <a16:creationId xmlns:a16="http://schemas.microsoft.com/office/drawing/2014/main" id="{C4567EFD-AEE1-C1BD-3AF2-39E16F66E27D}"/>
              </a:ext>
            </a:extLst>
          </p:cNvPr>
          <p:cNvSpPr txBox="1">
            <a:spLocks/>
          </p:cNvSpPr>
          <p:nvPr/>
        </p:nvSpPr>
        <p:spPr>
          <a:xfrm>
            <a:off x="2649506" y="3332046"/>
            <a:ext cx="2035911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</a:rPr>
              <a:t>Deep learning and ML models</a:t>
            </a:r>
          </a:p>
        </p:txBody>
      </p:sp>
      <p:sp>
        <p:nvSpPr>
          <p:cNvPr id="42" name="Google Shape;1625;p74">
            <a:extLst>
              <a:ext uri="{FF2B5EF4-FFF2-40B4-BE49-F238E27FC236}">
                <a16:creationId xmlns:a16="http://schemas.microsoft.com/office/drawing/2014/main" id="{2919421B-D77D-85C1-5ED7-3B85A959839D}"/>
              </a:ext>
            </a:extLst>
          </p:cNvPr>
          <p:cNvSpPr txBox="1">
            <a:spLocks/>
          </p:cNvSpPr>
          <p:nvPr/>
        </p:nvSpPr>
        <p:spPr>
          <a:xfrm>
            <a:off x="4616763" y="3666089"/>
            <a:ext cx="17049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</a:rPr>
              <a:t>Website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152D4E-6CD4-2284-53F1-6847857899A1}"/>
              </a:ext>
            </a:extLst>
          </p:cNvPr>
          <p:cNvSpPr txBox="1"/>
          <p:nvPr/>
        </p:nvSpPr>
        <p:spPr>
          <a:xfrm>
            <a:off x="6371013" y="2999932"/>
            <a:ext cx="21853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sym typeface="Libre Bodoni"/>
              </a:rPr>
              <a:t>Mobile Application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ADE61C-2393-B058-EDA2-C58773ECCEC5}"/>
              </a:ext>
            </a:extLst>
          </p:cNvPr>
          <p:cNvSpPr txBox="1"/>
          <p:nvPr/>
        </p:nvSpPr>
        <p:spPr>
          <a:xfrm>
            <a:off x="2367174" y="313690"/>
            <a:ext cx="37383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chemeClr val="accent1"/>
                </a:solidFill>
                <a:latin typeface="Libre Bodoni"/>
                <a:sym typeface="Libre Bodoni"/>
              </a:rPr>
              <a:t>Project Components</a:t>
            </a:r>
            <a:endParaRPr lang="en-US" sz="2800" b="1" dirty="0">
              <a:solidFill>
                <a:schemeClr val="accent1"/>
              </a:solidFill>
              <a:latin typeface="Libre Bodoni"/>
              <a:sym typeface="Libre Bodoni"/>
            </a:endParaRPr>
          </a:p>
        </p:txBody>
      </p:sp>
    </p:spTree>
    <p:extLst>
      <p:ext uri="{BB962C8B-B14F-4D97-AF65-F5344CB8AC3E}">
        <p14:creationId xmlns:p14="http://schemas.microsoft.com/office/powerpoint/2010/main" val="2679434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69"/>
          <p:cNvSpPr txBox="1">
            <a:spLocks noGrp="1"/>
          </p:cNvSpPr>
          <p:nvPr>
            <p:ph type="title"/>
          </p:nvPr>
        </p:nvSpPr>
        <p:spPr>
          <a:xfrm>
            <a:off x="2352675" y="351824"/>
            <a:ext cx="679016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</a:rPr>
              <a:t>IOT </a:t>
            </a:r>
            <a:r>
              <a:rPr lang="en" sz="2800" dirty="0"/>
              <a:t>irrigation system </a:t>
            </a:r>
            <a:endParaRPr sz="2800" dirty="0"/>
          </a:p>
        </p:txBody>
      </p:sp>
      <p:pic>
        <p:nvPicPr>
          <p:cNvPr id="1030" name="Picture 6" descr="Realtime Implementation - IoT based smart irrigation monitoring system by  students of IIIT RK Valley - YouTube">
            <a:extLst>
              <a:ext uri="{FF2B5EF4-FFF2-40B4-BE49-F238E27FC236}">
                <a16:creationId xmlns:a16="http://schemas.microsoft.com/office/drawing/2014/main" id="{4656DDE6-F906-DD35-FF30-C21681067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" r="4538"/>
          <a:stretch/>
        </p:blipFill>
        <p:spPr bwMode="auto">
          <a:xfrm>
            <a:off x="66675" y="998149"/>
            <a:ext cx="4572000" cy="34595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oT based Smart Irrigation System using Soil Moisture Sensor and ESP8266  NodeMCU">
            <a:extLst>
              <a:ext uri="{FF2B5EF4-FFF2-40B4-BE49-F238E27FC236}">
                <a16:creationId xmlns:a16="http://schemas.microsoft.com/office/drawing/2014/main" id="{1B333401-520E-0B28-CA74-93079C8FA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1314450"/>
            <a:ext cx="4010024" cy="30098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819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656;p77">
            <a:extLst>
              <a:ext uri="{FF2B5EF4-FFF2-40B4-BE49-F238E27FC236}">
                <a16:creationId xmlns:a16="http://schemas.microsoft.com/office/drawing/2014/main" id="{536BA910-A40C-0D9B-DF58-5711DFA95843}"/>
              </a:ext>
            </a:extLst>
          </p:cNvPr>
          <p:cNvSpPr txBox="1">
            <a:spLocks/>
          </p:cNvSpPr>
          <p:nvPr/>
        </p:nvSpPr>
        <p:spPr>
          <a:xfrm>
            <a:off x="523874" y="416055"/>
            <a:ext cx="76506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-US" sz="2800" dirty="0"/>
              <a:t>Hardware  tools</a:t>
            </a:r>
          </a:p>
        </p:txBody>
      </p:sp>
      <p:pic>
        <p:nvPicPr>
          <p:cNvPr id="2050" name="Picture 2" descr="Automatic Irrigation System using an Arduino Uno">
            <a:extLst>
              <a:ext uri="{FF2B5EF4-FFF2-40B4-BE49-F238E27FC236}">
                <a16:creationId xmlns:a16="http://schemas.microsoft.com/office/drawing/2014/main" id="{0214B8B6-E55E-860E-383A-CC6F043A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1266826"/>
            <a:ext cx="3952875" cy="29146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FCAF34-3037-175B-0007-BF9098715A5B}"/>
              </a:ext>
            </a:extLst>
          </p:cNvPr>
          <p:cNvSpPr txBox="1"/>
          <p:nvPr/>
        </p:nvSpPr>
        <p:spPr>
          <a:xfrm>
            <a:off x="1343025" y="1266826"/>
            <a:ext cx="395287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PH Sensor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kit (Water Acidity Measurements)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Soil Humidity Sensor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 Controller  System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Temperature &amp; Humidity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Sensor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Rain Sensor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Water pumpL298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Module Red Board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Solar Panel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Lead acid Battery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Solar charge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controller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microcontroller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Node-</a:t>
            </a:r>
            <a:r>
              <a:rPr lang="en-US" sz="1700" b="1" dirty="0" err="1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Mcu</a:t>
            </a:r>
            <a:endParaRPr lang="en-US" sz="1700" b="1" dirty="0">
              <a:solidFill>
                <a:schemeClr val="bg2">
                  <a:lumMod val="75000"/>
                </a:schemeClr>
              </a:solidFill>
              <a:latin typeface="Asap"/>
              <a:ea typeface="Asap"/>
              <a:cs typeface="Asap"/>
              <a:sym typeface="Asap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Libre Bodoni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69"/>
          <p:cNvSpPr txBox="1">
            <a:spLocks noGrp="1"/>
          </p:cNvSpPr>
          <p:nvPr>
            <p:ph type="title"/>
          </p:nvPr>
        </p:nvSpPr>
        <p:spPr>
          <a:xfrm>
            <a:off x="1686501" y="387405"/>
            <a:ext cx="679016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</a:rPr>
              <a:t>Crop </a:t>
            </a:r>
            <a:r>
              <a:rPr lang="en" sz="2800" dirty="0"/>
              <a:t>Yield prediction </a:t>
            </a:r>
            <a:r>
              <a:rPr lang="en" sz="2800" b="1" dirty="0">
                <a:solidFill>
                  <a:schemeClr val="accent1"/>
                </a:solidFill>
              </a:rPr>
              <a:t>model</a:t>
            </a:r>
            <a:endParaRPr sz="2800" dirty="0"/>
          </a:p>
        </p:txBody>
      </p:sp>
      <p:sp>
        <p:nvSpPr>
          <p:cNvPr id="1546" name="Google Shape;1546;p69"/>
          <p:cNvSpPr txBox="1">
            <a:spLocks noGrp="1"/>
          </p:cNvSpPr>
          <p:nvPr>
            <p:ph type="subTitle" idx="1"/>
          </p:nvPr>
        </p:nvSpPr>
        <p:spPr>
          <a:xfrm>
            <a:off x="2379497" y="826016"/>
            <a:ext cx="45969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</a:t>
            </a:r>
            <a:r>
              <a:rPr lang="en" dirty="0"/>
              <a:t>sing </a:t>
            </a:r>
            <a:r>
              <a:rPr lang="en" b="1" dirty="0"/>
              <a:t>regression</a:t>
            </a:r>
            <a:r>
              <a:rPr lang="en" dirty="0"/>
              <a:t> algorithms in </a:t>
            </a:r>
            <a:r>
              <a:rPr lang="en" b="1" dirty="0"/>
              <a:t>ML</a:t>
            </a:r>
            <a:r>
              <a:rPr lang="en" dirty="0"/>
              <a:t> </a:t>
            </a:r>
            <a:endParaRPr dirty="0"/>
          </a:p>
        </p:txBody>
      </p:sp>
      <p:sp>
        <p:nvSpPr>
          <p:cNvPr id="4" name="AutoShape 2" descr="Crop Yield Prediction Using Random Forest Algorithm">
            <a:extLst>
              <a:ext uri="{FF2B5EF4-FFF2-40B4-BE49-F238E27FC236}">
                <a16:creationId xmlns:a16="http://schemas.microsoft.com/office/drawing/2014/main" id="{F2DBFD61-9FF1-A640-A974-0ADAC1F178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50"/>
            <a:ext cx="13239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diagram of a plant&#10;&#10;Description automatically generated with medium confidence">
            <a:extLst>
              <a:ext uri="{FF2B5EF4-FFF2-40B4-BE49-F238E27FC236}">
                <a16:creationId xmlns:a16="http://schemas.microsoft.com/office/drawing/2014/main" id="{59A72158-2EF7-3B72-1E53-567AE7A4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" b="12749"/>
          <a:stretch/>
        </p:blipFill>
        <p:spPr>
          <a:xfrm>
            <a:off x="2045325" y="1253077"/>
            <a:ext cx="4083930" cy="34244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Google Shape;1781;p80">
            <a:extLst>
              <a:ext uri="{FF2B5EF4-FFF2-40B4-BE49-F238E27FC236}">
                <a16:creationId xmlns:a16="http://schemas.microsoft.com/office/drawing/2014/main" id="{03011340-FF0D-435E-BDCF-4DDCC54A8278}"/>
              </a:ext>
            </a:extLst>
          </p:cNvPr>
          <p:cNvSpPr/>
          <p:nvPr/>
        </p:nvSpPr>
        <p:spPr>
          <a:xfrm>
            <a:off x="3966951" y="4677490"/>
            <a:ext cx="452648" cy="427061"/>
          </a:xfrm>
          <a:custGeom>
            <a:avLst/>
            <a:gdLst/>
            <a:ahLst/>
            <a:cxnLst/>
            <a:rect l="l" t="t" r="r" b="b"/>
            <a:pathLst>
              <a:path w="6818" h="8481" extrusionOk="0">
                <a:moveTo>
                  <a:pt x="3321" y="5405"/>
                </a:moveTo>
                <a:cubicBezTo>
                  <a:pt x="4072" y="5405"/>
                  <a:pt x="4823" y="5413"/>
                  <a:pt x="5569" y="5431"/>
                </a:cubicBezTo>
                <a:cubicBezTo>
                  <a:pt x="5714" y="5434"/>
                  <a:pt x="5840" y="5538"/>
                  <a:pt x="5870" y="5679"/>
                </a:cubicBezTo>
                <a:cubicBezTo>
                  <a:pt x="5903" y="5845"/>
                  <a:pt x="5903" y="6014"/>
                  <a:pt x="5870" y="6180"/>
                </a:cubicBezTo>
                <a:cubicBezTo>
                  <a:pt x="5840" y="6320"/>
                  <a:pt x="5714" y="6424"/>
                  <a:pt x="5569" y="6427"/>
                </a:cubicBezTo>
                <a:cubicBezTo>
                  <a:pt x="4823" y="6445"/>
                  <a:pt x="4072" y="6454"/>
                  <a:pt x="3321" y="6454"/>
                </a:cubicBezTo>
                <a:cubicBezTo>
                  <a:pt x="2570" y="6454"/>
                  <a:pt x="1818" y="6445"/>
                  <a:pt x="1073" y="6427"/>
                </a:cubicBezTo>
                <a:cubicBezTo>
                  <a:pt x="927" y="6424"/>
                  <a:pt x="801" y="6320"/>
                  <a:pt x="772" y="6180"/>
                </a:cubicBezTo>
                <a:cubicBezTo>
                  <a:pt x="738" y="6014"/>
                  <a:pt x="738" y="5845"/>
                  <a:pt x="772" y="5679"/>
                </a:cubicBezTo>
                <a:cubicBezTo>
                  <a:pt x="801" y="5538"/>
                  <a:pt x="927" y="5434"/>
                  <a:pt x="1073" y="5431"/>
                </a:cubicBezTo>
                <a:cubicBezTo>
                  <a:pt x="1818" y="5413"/>
                  <a:pt x="2570" y="5405"/>
                  <a:pt x="3321" y="5405"/>
                </a:cubicBezTo>
                <a:close/>
                <a:moveTo>
                  <a:pt x="1202" y="6679"/>
                </a:moveTo>
                <a:cubicBezTo>
                  <a:pt x="1905" y="6695"/>
                  <a:pt x="2613" y="6702"/>
                  <a:pt x="3321" y="6702"/>
                </a:cubicBezTo>
                <a:cubicBezTo>
                  <a:pt x="4028" y="6702"/>
                  <a:pt x="4736" y="6695"/>
                  <a:pt x="5439" y="6679"/>
                </a:cubicBezTo>
                <a:lnTo>
                  <a:pt x="5439" y="6679"/>
                </a:lnTo>
                <a:cubicBezTo>
                  <a:pt x="5438" y="6920"/>
                  <a:pt x="5410" y="7465"/>
                  <a:pt x="5196" y="7977"/>
                </a:cubicBezTo>
                <a:cubicBezTo>
                  <a:pt x="5130" y="8131"/>
                  <a:pt x="4980" y="8231"/>
                  <a:pt x="4810" y="8231"/>
                </a:cubicBezTo>
                <a:lnTo>
                  <a:pt x="1831" y="8231"/>
                </a:lnTo>
                <a:cubicBezTo>
                  <a:pt x="1662" y="8231"/>
                  <a:pt x="1511" y="8131"/>
                  <a:pt x="1447" y="7977"/>
                </a:cubicBezTo>
                <a:cubicBezTo>
                  <a:pt x="1231" y="7466"/>
                  <a:pt x="1203" y="6920"/>
                  <a:pt x="1202" y="6679"/>
                </a:cubicBezTo>
                <a:close/>
                <a:moveTo>
                  <a:pt x="5672" y="0"/>
                </a:moveTo>
                <a:cubicBezTo>
                  <a:pt x="5339" y="0"/>
                  <a:pt x="4997" y="189"/>
                  <a:pt x="4629" y="578"/>
                </a:cubicBezTo>
                <a:cubicBezTo>
                  <a:pt x="4587" y="623"/>
                  <a:pt x="4544" y="671"/>
                  <a:pt x="4500" y="724"/>
                </a:cubicBezTo>
                <a:cubicBezTo>
                  <a:pt x="4473" y="755"/>
                  <a:pt x="4463" y="797"/>
                  <a:pt x="4474" y="836"/>
                </a:cubicBezTo>
                <a:cubicBezTo>
                  <a:pt x="4484" y="875"/>
                  <a:pt x="4514" y="907"/>
                  <a:pt x="4552" y="921"/>
                </a:cubicBezTo>
                <a:cubicBezTo>
                  <a:pt x="4594" y="936"/>
                  <a:pt x="4635" y="953"/>
                  <a:pt x="4674" y="974"/>
                </a:cubicBezTo>
                <a:cubicBezTo>
                  <a:pt x="4938" y="1110"/>
                  <a:pt x="5057" y="1310"/>
                  <a:pt x="5020" y="1382"/>
                </a:cubicBezTo>
                <a:cubicBezTo>
                  <a:pt x="5003" y="1415"/>
                  <a:pt x="4943" y="1438"/>
                  <a:pt x="4857" y="1438"/>
                </a:cubicBezTo>
                <a:cubicBezTo>
                  <a:pt x="4759" y="1438"/>
                  <a:pt x="4628" y="1409"/>
                  <a:pt x="4488" y="1337"/>
                </a:cubicBezTo>
                <a:cubicBezTo>
                  <a:pt x="4419" y="1301"/>
                  <a:pt x="4357" y="1261"/>
                  <a:pt x="4303" y="1215"/>
                </a:cubicBezTo>
                <a:cubicBezTo>
                  <a:pt x="4280" y="1195"/>
                  <a:pt x="4252" y="1185"/>
                  <a:pt x="4222" y="1185"/>
                </a:cubicBezTo>
                <a:cubicBezTo>
                  <a:pt x="4216" y="1185"/>
                  <a:pt x="4210" y="1185"/>
                  <a:pt x="4204" y="1186"/>
                </a:cubicBezTo>
                <a:cubicBezTo>
                  <a:pt x="4169" y="1192"/>
                  <a:pt x="4138" y="1211"/>
                  <a:pt x="4118" y="1242"/>
                </a:cubicBezTo>
                <a:cubicBezTo>
                  <a:pt x="4007" y="1413"/>
                  <a:pt x="3900" y="1599"/>
                  <a:pt x="3800" y="1793"/>
                </a:cubicBezTo>
                <a:cubicBezTo>
                  <a:pt x="3649" y="2088"/>
                  <a:pt x="3526" y="2376"/>
                  <a:pt x="3435" y="2652"/>
                </a:cubicBezTo>
                <a:cubicBezTo>
                  <a:pt x="3414" y="2712"/>
                  <a:pt x="3443" y="2777"/>
                  <a:pt x="3500" y="2803"/>
                </a:cubicBezTo>
                <a:cubicBezTo>
                  <a:pt x="3515" y="2811"/>
                  <a:pt x="3531" y="2818"/>
                  <a:pt x="3549" y="2827"/>
                </a:cubicBezTo>
                <a:cubicBezTo>
                  <a:pt x="3712" y="2911"/>
                  <a:pt x="3852" y="3027"/>
                  <a:pt x="3934" y="3144"/>
                </a:cubicBezTo>
                <a:cubicBezTo>
                  <a:pt x="3999" y="3237"/>
                  <a:pt x="4021" y="3324"/>
                  <a:pt x="3993" y="3376"/>
                </a:cubicBezTo>
                <a:cubicBezTo>
                  <a:pt x="3966" y="3429"/>
                  <a:pt x="3882" y="3463"/>
                  <a:pt x="3762" y="3463"/>
                </a:cubicBezTo>
                <a:cubicBezTo>
                  <a:pt x="3665" y="3463"/>
                  <a:pt x="3546" y="3441"/>
                  <a:pt x="3415" y="3391"/>
                </a:cubicBezTo>
                <a:cubicBezTo>
                  <a:pt x="3401" y="3385"/>
                  <a:pt x="3385" y="3382"/>
                  <a:pt x="3370" y="3382"/>
                </a:cubicBezTo>
                <a:cubicBezTo>
                  <a:pt x="3347" y="3382"/>
                  <a:pt x="3324" y="3388"/>
                  <a:pt x="3304" y="3401"/>
                </a:cubicBezTo>
                <a:cubicBezTo>
                  <a:pt x="3272" y="3422"/>
                  <a:pt x="3250" y="3456"/>
                  <a:pt x="3246" y="3496"/>
                </a:cubicBezTo>
                <a:cubicBezTo>
                  <a:pt x="3213" y="3886"/>
                  <a:pt x="3283" y="4181"/>
                  <a:pt x="3460" y="4401"/>
                </a:cubicBezTo>
                <a:cubicBezTo>
                  <a:pt x="3581" y="4551"/>
                  <a:pt x="3750" y="4648"/>
                  <a:pt x="3950" y="4691"/>
                </a:cubicBezTo>
                <a:cubicBezTo>
                  <a:pt x="3910" y="4846"/>
                  <a:pt x="3875" y="5001"/>
                  <a:pt x="3846" y="5158"/>
                </a:cubicBezTo>
                <a:cubicBezTo>
                  <a:pt x="3671" y="5157"/>
                  <a:pt x="3497" y="5157"/>
                  <a:pt x="3323" y="5157"/>
                </a:cubicBezTo>
                <a:cubicBezTo>
                  <a:pt x="3109" y="5157"/>
                  <a:pt x="2895" y="5157"/>
                  <a:pt x="2681" y="5159"/>
                </a:cubicBezTo>
                <a:cubicBezTo>
                  <a:pt x="2659" y="4972"/>
                  <a:pt x="2628" y="4790"/>
                  <a:pt x="2590" y="4615"/>
                </a:cubicBezTo>
                <a:cubicBezTo>
                  <a:pt x="2620" y="4595"/>
                  <a:pt x="2649" y="4573"/>
                  <a:pt x="2676" y="4549"/>
                </a:cubicBezTo>
                <a:cubicBezTo>
                  <a:pt x="2928" y="4325"/>
                  <a:pt x="3045" y="3955"/>
                  <a:pt x="3031" y="3415"/>
                </a:cubicBezTo>
                <a:cubicBezTo>
                  <a:pt x="3017" y="3005"/>
                  <a:pt x="2934" y="2553"/>
                  <a:pt x="2785" y="2071"/>
                </a:cubicBezTo>
                <a:cubicBezTo>
                  <a:pt x="2769" y="2018"/>
                  <a:pt x="2720" y="1984"/>
                  <a:pt x="2667" y="1984"/>
                </a:cubicBezTo>
                <a:cubicBezTo>
                  <a:pt x="2655" y="1984"/>
                  <a:pt x="2642" y="1986"/>
                  <a:pt x="2630" y="1990"/>
                </a:cubicBezTo>
                <a:cubicBezTo>
                  <a:pt x="2564" y="2010"/>
                  <a:pt x="2528" y="2080"/>
                  <a:pt x="2548" y="2144"/>
                </a:cubicBezTo>
                <a:cubicBezTo>
                  <a:pt x="2691" y="2605"/>
                  <a:pt x="2769" y="3035"/>
                  <a:pt x="2783" y="3422"/>
                </a:cubicBezTo>
                <a:cubicBezTo>
                  <a:pt x="2794" y="3871"/>
                  <a:pt x="2710" y="4174"/>
                  <a:pt x="2527" y="4348"/>
                </a:cubicBezTo>
                <a:cubicBezTo>
                  <a:pt x="2473" y="4144"/>
                  <a:pt x="2413" y="3949"/>
                  <a:pt x="2349" y="3769"/>
                </a:cubicBezTo>
                <a:lnTo>
                  <a:pt x="2508" y="3297"/>
                </a:lnTo>
                <a:cubicBezTo>
                  <a:pt x="2530" y="3232"/>
                  <a:pt x="2495" y="3161"/>
                  <a:pt x="2430" y="3139"/>
                </a:cubicBezTo>
                <a:cubicBezTo>
                  <a:pt x="2417" y="3134"/>
                  <a:pt x="2403" y="3132"/>
                  <a:pt x="2390" y="3132"/>
                </a:cubicBezTo>
                <a:cubicBezTo>
                  <a:pt x="2339" y="3132"/>
                  <a:pt x="2290" y="3165"/>
                  <a:pt x="2273" y="3217"/>
                </a:cubicBezTo>
                <a:lnTo>
                  <a:pt x="2209" y="3405"/>
                </a:lnTo>
                <a:cubicBezTo>
                  <a:pt x="2149" y="3258"/>
                  <a:pt x="2088" y="3123"/>
                  <a:pt x="2031" y="3004"/>
                </a:cubicBezTo>
                <a:cubicBezTo>
                  <a:pt x="1758" y="2434"/>
                  <a:pt x="1509" y="2086"/>
                  <a:pt x="1499" y="2071"/>
                </a:cubicBezTo>
                <a:cubicBezTo>
                  <a:pt x="1475" y="2038"/>
                  <a:pt x="1437" y="2020"/>
                  <a:pt x="1398" y="2020"/>
                </a:cubicBezTo>
                <a:cubicBezTo>
                  <a:pt x="1373" y="2020"/>
                  <a:pt x="1348" y="2027"/>
                  <a:pt x="1325" y="2043"/>
                </a:cubicBezTo>
                <a:cubicBezTo>
                  <a:pt x="1270" y="2083"/>
                  <a:pt x="1257" y="2160"/>
                  <a:pt x="1297" y="2216"/>
                </a:cubicBezTo>
                <a:cubicBezTo>
                  <a:pt x="1300" y="2221"/>
                  <a:pt x="1395" y="2355"/>
                  <a:pt x="1531" y="2590"/>
                </a:cubicBezTo>
                <a:lnTo>
                  <a:pt x="1271" y="2538"/>
                </a:lnTo>
                <a:cubicBezTo>
                  <a:pt x="1263" y="2536"/>
                  <a:pt x="1254" y="2536"/>
                  <a:pt x="1246" y="2536"/>
                </a:cubicBezTo>
                <a:cubicBezTo>
                  <a:pt x="1188" y="2536"/>
                  <a:pt x="1137" y="2577"/>
                  <a:pt x="1125" y="2635"/>
                </a:cubicBezTo>
                <a:cubicBezTo>
                  <a:pt x="1111" y="2703"/>
                  <a:pt x="1155" y="2768"/>
                  <a:pt x="1222" y="2782"/>
                </a:cubicBezTo>
                <a:lnTo>
                  <a:pt x="1687" y="2874"/>
                </a:lnTo>
                <a:cubicBezTo>
                  <a:pt x="1896" y="3275"/>
                  <a:pt x="2142" y="3832"/>
                  <a:pt x="2302" y="4475"/>
                </a:cubicBezTo>
                <a:cubicBezTo>
                  <a:pt x="2246" y="4491"/>
                  <a:pt x="2186" y="4498"/>
                  <a:pt x="2122" y="4498"/>
                </a:cubicBezTo>
                <a:cubicBezTo>
                  <a:pt x="1937" y="4498"/>
                  <a:pt x="1725" y="4432"/>
                  <a:pt x="1509" y="4301"/>
                </a:cubicBezTo>
                <a:cubicBezTo>
                  <a:pt x="1464" y="4274"/>
                  <a:pt x="1419" y="4244"/>
                  <a:pt x="1373" y="4212"/>
                </a:cubicBezTo>
                <a:cubicBezTo>
                  <a:pt x="1694" y="3938"/>
                  <a:pt x="1804" y="3549"/>
                  <a:pt x="1619" y="3301"/>
                </a:cubicBezTo>
                <a:cubicBezTo>
                  <a:pt x="1526" y="3175"/>
                  <a:pt x="1376" y="3107"/>
                  <a:pt x="1193" y="3107"/>
                </a:cubicBezTo>
                <a:cubicBezTo>
                  <a:pt x="1180" y="3107"/>
                  <a:pt x="1167" y="3108"/>
                  <a:pt x="1153" y="3108"/>
                </a:cubicBezTo>
                <a:cubicBezTo>
                  <a:pt x="973" y="3117"/>
                  <a:pt x="781" y="3190"/>
                  <a:pt x="613" y="3313"/>
                </a:cubicBezTo>
                <a:cubicBezTo>
                  <a:pt x="524" y="3146"/>
                  <a:pt x="451" y="2972"/>
                  <a:pt x="396" y="2790"/>
                </a:cubicBezTo>
                <a:cubicBezTo>
                  <a:pt x="395" y="2790"/>
                  <a:pt x="395" y="2789"/>
                  <a:pt x="395" y="2789"/>
                </a:cubicBezTo>
                <a:cubicBezTo>
                  <a:pt x="383" y="2753"/>
                  <a:pt x="372" y="2717"/>
                  <a:pt x="361" y="2680"/>
                </a:cubicBezTo>
                <a:cubicBezTo>
                  <a:pt x="811" y="2501"/>
                  <a:pt x="1078" y="2177"/>
                  <a:pt x="990" y="1900"/>
                </a:cubicBezTo>
                <a:cubicBezTo>
                  <a:pt x="925" y="1697"/>
                  <a:pt x="694" y="1582"/>
                  <a:pt x="381" y="1582"/>
                </a:cubicBezTo>
                <a:cubicBezTo>
                  <a:pt x="343" y="1582"/>
                  <a:pt x="303" y="1584"/>
                  <a:pt x="262" y="1588"/>
                </a:cubicBezTo>
                <a:cubicBezTo>
                  <a:pt x="287" y="1340"/>
                  <a:pt x="344" y="1108"/>
                  <a:pt x="431" y="911"/>
                </a:cubicBezTo>
                <a:cubicBezTo>
                  <a:pt x="603" y="516"/>
                  <a:pt x="877" y="280"/>
                  <a:pt x="1158" y="280"/>
                </a:cubicBezTo>
                <a:cubicBezTo>
                  <a:pt x="1177" y="280"/>
                  <a:pt x="1195" y="281"/>
                  <a:pt x="1214" y="283"/>
                </a:cubicBezTo>
                <a:cubicBezTo>
                  <a:pt x="1376" y="301"/>
                  <a:pt x="1532" y="384"/>
                  <a:pt x="1689" y="537"/>
                </a:cubicBezTo>
                <a:cubicBezTo>
                  <a:pt x="1338" y="782"/>
                  <a:pt x="1173" y="1107"/>
                  <a:pt x="1299" y="1326"/>
                </a:cubicBezTo>
                <a:cubicBezTo>
                  <a:pt x="1369" y="1445"/>
                  <a:pt x="1508" y="1505"/>
                  <a:pt x="1683" y="1505"/>
                </a:cubicBezTo>
                <a:cubicBezTo>
                  <a:pt x="1846" y="1505"/>
                  <a:pt x="2040" y="1454"/>
                  <a:pt x="2236" y="1351"/>
                </a:cubicBezTo>
                <a:cubicBezTo>
                  <a:pt x="2289" y="1458"/>
                  <a:pt x="2339" y="1570"/>
                  <a:pt x="2385" y="1687"/>
                </a:cubicBezTo>
                <a:cubicBezTo>
                  <a:pt x="2405" y="1735"/>
                  <a:pt x="2451" y="1765"/>
                  <a:pt x="2500" y="1765"/>
                </a:cubicBezTo>
                <a:cubicBezTo>
                  <a:pt x="2516" y="1765"/>
                  <a:pt x="2531" y="1762"/>
                  <a:pt x="2547" y="1756"/>
                </a:cubicBezTo>
                <a:cubicBezTo>
                  <a:pt x="2610" y="1731"/>
                  <a:pt x="2641" y="1659"/>
                  <a:pt x="2616" y="1595"/>
                </a:cubicBezTo>
                <a:cubicBezTo>
                  <a:pt x="2549" y="1428"/>
                  <a:pt x="2476" y="1268"/>
                  <a:pt x="2399" y="1121"/>
                </a:cubicBezTo>
                <a:cubicBezTo>
                  <a:pt x="2383" y="1090"/>
                  <a:pt x="2354" y="1067"/>
                  <a:pt x="2321" y="1058"/>
                </a:cubicBezTo>
                <a:cubicBezTo>
                  <a:pt x="2311" y="1055"/>
                  <a:pt x="2300" y="1054"/>
                  <a:pt x="2290" y="1054"/>
                </a:cubicBezTo>
                <a:cubicBezTo>
                  <a:pt x="2266" y="1054"/>
                  <a:pt x="2243" y="1061"/>
                  <a:pt x="2223" y="1074"/>
                </a:cubicBezTo>
                <a:cubicBezTo>
                  <a:pt x="2209" y="1082"/>
                  <a:pt x="2196" y="1090"/>
                  <a:pt x="2182" y="1098"/>
                </a:cubicBezTo>
                <a:cubicBezTo>
                  <a:pt x="2026" y="1188"/>
                  <a:pt x="1858" y="1246"/>
                  <a:pt x="1720" y="1255"/>
                </a:cubicBezTo>
                <a:cubicBezTo>
                  <a:pt x="1707" y="1256"/>
                  <a:pt x="1693" y="1257"/>
                  <a:pt x="1681" y="1257"/>
                </a:cubicBezTo>
                <a:cubicBezTo>
                  <a:pt x="1597" y="1257"/>
                  <a:pt x="1535" y="1236"/>
                  <a:pt x="1514" y="1202"/>
                </a:cubicBezTo>
                <a:cubicBezTo>
                  <a:pt x="1491" y="1161"/>
                  <a:pt x="1512" y="1083"/>
                  <a:pt x="1571" y="996"/>
                </a:cubicBezTo>
                <a:cubicBezTo>
                  <a:pt x="1647" y="881"/>
                  <a:pt x="1780" y="764"/>
                  <a:pt x="1935" y="673"/>
                </a:cubicBezTo>
                <a:cubicBezTo>
                  <a:pt x="1937" y="673"/>
                  <a:pt x="1938" y="672"/>
                  <a:pt x="1939" y="672"/>
                </a:cubicBezTo>
                <a:lnTo>
                  <a:pt x="1943" y="669"/>
                </a:lnTo>
                <a:cubicBezTo>
                  <a:pt x="1975" y="652"/>
                  <a:pt x="1998" y="619"/>
                  <a:pt x="2005" y="583"/>
                </a:cubicBezTo>
                <a:cubicBezTo>
                  <a:pt x="2012" y="546"/>
                  <a:pt x="2001" y="508"/>
                  <a:pt x="1976" y="480"/>
                </a:cubicBezTo>
                <a:cubicBezTo>
                  <a:pt x="1742" y="210"/>
                  <a:pt x="1502" y="64"/>
                  <a:pt x="1242" y="36"/>
                </a:cubicBezTo>
                <a:cubicBezTo>
                  <a:pt x="1213" y="33"/>
                  <a:pt x="1185" y="31"/>
                  <a:pt x="1157" y="31"/>
                </a:cubicBezTo>
                <a:cubicBezTo>
                  <a:pt x="775" y="31"/>
                  <a:pt x="416" y="323"/>
                  <a:pt x="205" y="811"/>
                </a:cubicBezTo>
                <a:cubicBezTo>
                  <a:pt x="88" y="1075"/>
                  <a:pt x="19" y="1391"/>
                  <a:pt x="3" y="1725"/>
                </a:cubicBezTo>
                <a:cubicBezTo>
                  <a:pt x="1" y="1763"/>
                  <a:pt x="16" y="1800"/>
                  <a:pt x="46" y="1825"/>
                </a:cubicBezTo>
                <a:cubicBezTo>
                  <a:pt x="68" y="1844"/>
                  <a:pt x="97" y="1855"/>
                  <a:pt x="126" y="1855"/>
                </a:cubicBezTo>
                <a:cubicBezTo>
                  <a:pt x="134" y="1855"/>
                  <a:pt x="142" y="1854"/>
                  <a:pt x="150" y="1853"/>
                </a:cubicBezTo>
                <a:cubicBezTo>
                  <a:pt x="223" y="1839"/>
                  <a:pt x="300" y="1832"/>
                  <a:pt x="374" y="1832"/>
                </a:cubicBezTo>
                <a:cubicBezTo>
                  <a:pt x="558" y="1832"/>
                  <a:pt x="722" y="1877"/>
                  <a:pt x="753" y="1975"/>
                </a:cubicBezTo>
                <a:cubicBezTo>
                  <a:pt x="797" y="2112"/>
                  <a:pt x="558" y="2358"/>
                  <a:pt x="174" y="2484"/>
                </a:cubicBezTo>
                <a:cubicBezTo>
                  <a:pt x="112" y="2505"/>
                  <a:pt x="76" y="2568"/>
                  <a:pt x="92" y="2632"/>
                </a:cubicBezTo>
                <a:cubicBezTo>
                  <a:pt x="110" y="2709"/>
                  <a:pt x="133" y="2788"/>
                  <a:pt x="159" y="2864"/>
                </a:cubicBezTo>
                <a:cubicBezTo>
                  <a:pt x="235" y="3111"/>
                  <a:pt x="340" y="3348"/>
                  <a:pt x="472" y="3568"/>
                </a:cubicBezTo>
                <a:cubicBezTo>
                  <a:pt x="492" y="3601"/>
                  <a:pt x="525" y="3622"/>
                  <a:pt x="563" y="3628"/>
                </a:cubicBezTo>
                <a:cubicBezTo>
                  <a:pt x="568" y="3628"/>
                  <a:pt x="572" y="3628"/>
                  <a:pt x="577" y="3628"/>
                </a:cubicBezTo>
                <a:cubicBezTo>
                  <a:pt x="610" y="3628"/>
                  <a:pt x="641" y="3616"/>
                  <a:pt x="665" y="3593"/>
                </a:cubicBezTo>
                <a:cubicBezTo>
                  <a:pt x="693" y="3566"/>
                  <a:pt x="724" y="3541"/>
                  <a:pt x="756" y="3517"/>
                </a:cubicBezTo>
                <a:cubicBezTo>
                  <a:pt x="885" y="3421"/>
                  <a:pt x="1034" y="3363"/>
                  <a:pt x="1166" y="3356"/>
                </a:cubicBezTo>
                <a:cubicBezTo>
                  <a:pt x="1173" y="3356"/>
                  <a:pt x="1181" y="3356"/>
                  <a:pt x="1189" y="3356"/>
                </a:cubicBezTo>
                <a:cubicBezTo>
                  <a:pt x="1259" y="3356"/>
                  <a:pt x="1362" y="3370"/>
                  <a:pt x="1419" y="3448"/>
                </a:cubicBezTo>
                <a:cubicBezTo>
                  <a:pt x="1529" y="3596"/>
                  <a:pt x="1411" y="3877"/>
                  <a:pt x="1160" y="4063"/>
                </a:cubicBezTo>
                <a:cubicBezTo>
                  <a:pt x="1143" y="4077"/>
                  <a:pt x="1123" y="4089"/>
                  <a:pt x="1102" y="4103"/>
                </a:cubicBezTo>
                <a:cubicBezTo>
                  <a:pt x="1068" y="4124"/>
                  <a:pt x="1048" y="4160"/>
                  <a:pt x="1044" y="4199"/>
                </a:cubicBezTo>
                <a:cubicBezTo>
                  <a:pt x="1042" y="4239"/>
                  <a:pt x="1058" y="4277"/>
                  <a:pt x="1088" y="4304"/>
                </a:cubicBezTo>
                <a:cubicBezTo>
                  <a:pt x="1184" y="4385"/>
                  <a:pt x="1284" y="4456"/>
                  <a:pt x="1382" y="4515"/>
                </a:cubicBezTo>
                <a:cubicBezTo>
                  <a:pt x="1636" y="4669"/>
                  <a:pt x="1893" y="4746"/>
                  <a:pt x="2123" y="4746"/>
                </a:cubicBezTo>
                <a:cubicBezTo>
                  <a:pt x="2206" y="4746"/>
                  <a:pt x="2283" y="4737"/>
                  <a:pt x="2357" y="4718"/>
                </a:cubicBezTo>
                <a:cubicBezTo>
                  <a:pt x="2388" y="4862"/>
                  <a:pt x="2413" y="5010"/>
                  <a:pt x="2432" y="5161"/>
                </a:cubicBezTo>
                <a:cubicBezTo>
                  <a:pt x="1976" y="5165"/>
                  <a:pt x="1521" y="5172"/>
                  <a:pt x="1067" y="5183"/>
                </a:cubicBezTo>
                <a:cubicBezTo>
                  <a:pt x="803" y="5188"/>
                  <a:pt x="582" y="5372"/>
                  <a:pt x="529" y="5630"/>
                </a:cubicBezTo>
                <a:cubicBezTo>
                  <a:pt x="489" y="5829"/>
                  <a:pt x="489" y="6030"/>
                  <a:pt x="529" y="6230"/>
                </a:cubicBezTo>
                <a:cubicBezTo>
                  <a:pt x="574" y="6448"/>
                  <a:pt x="741" y="6614"/>
                  <a:pt x="954" y="6662"/>
                </a:cubicBezTo>
                <a:cubicBezTo>
                  <a:pt x="954" y="6914"/>
                  <a:pt x="982" y="7512"/>
                  <a:pt x="1217" y="8073"/>
                </a:cubicBezTo>
                <a:cubicBezTo>
                  <a:pt x="1321" y="8320"/>
                  <a:pt x="1561" y="8480"/>
                  <a:pt x="1831" y="8480"/>
                </a:cubicBezTo>
                <a:lnTo>
                  <a:pt x="4811" y="8480"/>
                </a:lnTo>
                <a:cubicBezTo>
                  <a:pt x="5080" y="8480"/>
                  <a:pt x="5321" y="8320"/>
                  <a:pt x="5425" y="8073"/>
                </a:cubicBezTo>
                <a:cubicBezTo>
                  <a:pt x="5661" y="7512"/>
                  <a:pt x="5688" y="6914"/>
                  <a:pt x="5688" y="6662"/>
                </a:cubicBezTo>
                <a:cubicBezTo>
                  <a:pt x="5901" y="6614"/>
                  <a:pt x="6068" y="6448"/>
                  <a:pt x="6113" y="6230"/>
                </a:cubicBezTo>
                <a:cubicBezTo>
                  <a:pt x="6154" y="6030"/>
                  <a:pt x="6154" y="5829"/>
                  <a:pt x="6113" y="5630"/>
                </a:cubicBezTo>
                <a:cubicBezTo>
                  <a:pt x="6061" y="5372"/>
                  <a:pt x="5839" y="5188"/>
                  <a:pt x="5575" y="5183"/>
                </a:cubicBezTo>
                <a:cubicBezTo>
                  <a:pt x="5084" y="5172"/>
                  <a:pt x="4592" y="5164"/>
                  <a:pt x="4099" y="5160"/>
                </a:cubicBezTo>
                <a:cubicBezTo>
                  <a:pt x="4127" y="5012"/>
                  <a:pt x="4163" y="4862"/>
                  <a:pt x="4201" y="4715"/>
                </a:cubicBezTo>
                <a:cubicBezTo>
                  <a:pt x="4386" y="4714"/>
                  <a:pt x="4588" y="4672"/>
                  <a:pt x="4796" y="4590"/>
                </a:cubicBezTo>
                <a:cubicBezTo>
                  <a:pt x="5047" y="4492"/>
                  <a:pt x="5304" y="4333"/>
                  <a:pt x="5542" y="4130"/>
                </a:cubicBezTo>
                <a:cubicBezTo>
                  <a:pt x="5571" y="4105"/>
                  <a:pt x="5586" y="4069"/>
                  <a:pt x="5585" y="4030"/>
                </a:cubicBezTo>
                <a:cubicBezTo>
                  <a:pt x="5583" y="3992"/>
                  <a:pt x="5563" y="3957"/>
                  <a:pt x="5532" y="3935"/>
                </a:cubicBezTo>
                <a:cubicBezTo>
                  <a:pt x="5264" y="3744"/>
                  <a:pt x="5120" y="3487"/>
                  <a:pt x="5198" y="3335"/>
                </a:cubicBezTo>
                <a:cubicBezTo>
                  <a:pt x="5225" y="3282"/>
                  <a:pt x="5277" y="3243"/>
                  <a:pt x="5352" y="3220"/>
                </a:cubicBezTo>
                <a:cubicBezTo>
                  <a:pt x="5418" y="3199"/>
                  <a:pt x="5455" y="3129"/>
                  <a:pt x="5434" y="3065"/>
                </a:cubicBezTo>
                <a:cubicBezTo>
                  <a:pt x="5418" y="3011"/>
                  <a:pt x="5369" y="2977"/>
                  <a:pt x="5316" y="2977"/>
                </a:cubicBezTo>
                <a:cubicBezTo>
                  <a:pt x="5304" y="2977"/>
                  <a:pt x="5291" y="2979"/>
                  <a:pt x="5278" y="2983"/>
                </a:cubicBezTo>
                <a:cubicBezTo>
                  <a:pt x="5139" y="3027"/>
                  <a:pt x="5035" y="3108"/>
                  <a:pt x="4976" y="3221"/>
                </a:cubicBezTo>
                <a:cubicBezTo>
                  <a:pt x="4854" y="3458"/>
                  <a:pt x="4972" y="3779"/>
                  <a:pt x="5263" y="4037"/>
                </a:cubicBezTo>
                <a:cubicBezTo>
                  <a:pt x="5081" y="4176"/>
                  <a:pt x="4890" y="4286"/>
                  <a:pt x="4705" y="4359"/>
                </a:cubicBezTo>
                <a:cubicBezTo>
                  <a:pt x="4552" y="4420"/>
                  <a:pt x="4406" y="4454"/>
                  <a:pt x="4271" y="4464"/>
                </a:cubicBezTo>
                <a:cubicBezTo>
                  <a:pt x="4315" y="4315"/>
                  <a:pt x="4362" y="4169"/>
                  <a:pt x="4412" y="4027"/>
                </a:cubicBezTo>
                <a:lnTo>
                  <a:pt x="4773" y="3935"/>
                </a:lnTo>
                <a:cubicBezTo>
                  <a:pt x="4840" y="3918"/>
                  <a:pt x="4879" y="3850"/>
                  <a:pt x="4863" y="3784"/>
                </a:cubicBezTo>
                <a:cubicBezTo>
                  <a:pt x="4848" y="3728"/>
                  <a:pt x="4798" y="3691"/>
                  <a:pt x="4742" y="3691"/>
                </a:cubicBezTo>
                <a:cubicBezTo>
                  <a:pt x="4732" y="3691"/>
                  <a:pt x="4721" y="3692"/>
                  <a:pt x="4711" y="3695"/>
                </a:cubicBezTo>
                <a:lnTo>
                  <a:pt x="4515" y="3745"/>
                </a:lnTo>
                <a:cubicBezTo>
                  <a:pt x="4844" y="2872"/>
                  <a:pt x="5211" y="2214"/>
                  <a:pt x="5218" y="2205"/>
                </a:cubicBezTo>
                <a:cubicBezTo>
                  <a:pt x="5251" y="2144"/>
                  <a:pt x="5229" y="2069"/>
                  <a:pt x="5170" y="2036"/>
                </a:cubicBezTo>
                <a:cubicBezTo>
                  <a:pt x="5150" y="2025"/>
                  <a:pt x="5130" y="2020"/>
                  <a:pt x="5109" y="2020"/>
                </a:cubicBezTo>
                <a:cubicBezTo>
                  <a:pt x="5066" y="2020"/>
                  <a:pt x="5024" y="2042"/>
                  <a:pt x="5000" y="2083"/>
                </a:cubicBezTo>
                <a:cubicBezTo>
                  <a:pt x="4989" y="2104"/>
                  <a:pt x="4894" y="2274"/>
                  <a:pt x="4761" y="2545"/>
                </a:cubicBezTo>
                <a:lnTo>
                  <a:pt x="4619" y="2123"/>
                </a:lnTo>
                <a:cubicBezTo>
                  <a:pt x="4602" y="2072"/>
                  <a:pt x="4553" y="2039"/>
                  <a:pt x="4501" y="2039"/>
                </a:cubicBezTo>
                <a:cubicBezTo>
                  <a:pt x="4488" y="2039"/>
                  <a:pt x="4475" y="2041"/>
                  <a:pt x="4461" y="2045"/>
                </a:cubicBezTo>
                <a:cubicBezTo>
                  <a:pt x="4397" y="2067"/>
                  <a:pt x="4362" y="2137"/>
                  <a:pt x="4384" y="2203"/>
                </a:cubicBezTo>
                <a:lnTo>
                  <a:pt x="4609" y="2870"/>
                </a:lnTo>
                <a:cubicBezTo>
                  <a:pt x="4415" y="3294"/>
                  <a:pt x="4188" y="3852"/>
                  <a:pt x="4015" y="4452"/>
                </a:cubicBezTo>
                <a:cubicBezTo>
                  <a:pt x="3865" y="4423"/>
                  <a:pt x="3741" y="4353"/>
                  <a:pt x="3654" y="4245"/>
                </a:cubicBezTo>
                <a:cubicBezTo>
                  <a:pt x="3542" y="4106"/>
                  <a:pt x="3487" y="3919"/>
                  <a:pt x="3488" y="3675"/>
                </a:cubicBezTo>
                <a:lnTo>
                  <a:pt x="3488" y="3675"/>
                </a:lnTo>
                <a:cubicBezTo>
                  <a:pt x="3583" y="3699"/>
                  <a:pt x="3674" y="3711"/>
                  <a:pt x="3759" y="3711"/>
                </a:cubicBezTo>
                <a:cubicBezTo>
                  <a:pt x="3971" y="3711"/>
                  <a:pt x="4140" y="3635"/>
                  <a:pt x="4215" y="3490"/>
                </a:cubicBezTo>
                <a:cubicBezTo>
                  <a:pt x="4287" y="3350"/>
                  <a:pt x="4260" y="3176"/>
                  <a:pt x="4138" y="3002"/>
                </a:cubicBezTo>
                <a:cubicBezTo>
                  <a:pt x="4040" y="2861"/>
                  <a:pt x="3888" y="2730"/>
                  <a:pt x="3705" y="2629"/>
                </a:cubicBezTo>
                <a:cubicBezTo>
                  <a:pt x="3789" y="2396"/>
                  <a:pt x="3894" y="2154"/>
                  <a:pt x="4021" y="1907"/>
                </a:cubicBezTo>
                <a:cubicBezTo>
                  <a:pt x="4096" y="1762"/>
                  <a:pt x="4175" y="1622"/>
                  <a:pt x="4257" y="1489"/>
                </a:cubicBezTo>
                <a:cubicBezTo>
                  <a:pt x="4294" y="1513"/>
                  <a:pt x="4333" y="1536"/>
                  <a:pt x="4374" y="1557"/>
                </a:cubicBezTo>
                <a:cubicBezTo>
                  <a:pt x="4542" y="1644"/>
                  <a:pt x="4710" y="1687"/>
                  <a:pt x="4855" y="1687"/>
                </a:cubicBezTo>
                <a:cubicBezTo>
                  <a:pt x="5034" y="1687"/>
                  <a:pt x="5177" y="1622"/>
                  <a:pt x="5242" y="1496"/>
                </a:cubicBezTo>
                <a:cubicBezTo>
                  <a:pt x="5359" y="1268"/>
                  <a:pt x="5169" y="953"/>
                  <a:pt x="4800" y="759"/>
                </a:cubicBezTo>
                <a:cubicBezTo>
                  <a:pt x="4803" y="756"/>
                  <a:pt x="4806" y="753"/>
                  <a:pt x="4809" y="749"/>
                </a:cubicBezTo>
                <a:cubicBezTo>
                  <a:pt x="5129" y="412"/>
                  <a:pt x="5412" y="248"/>
                  <a:pt x="5675" y="248"/>
                </a:cubicBezTo>
                <a:cubicBezTo>
                  <a:pt x="5687" y="248"/>
                  <a:pt x="5699" y="249"/>
                  <a:pt x="5711" y="249"/>
                </a:cubicBezTo>
                <a:cubicBezTo>
                  <a:pt x="6029" y="267"/>
                  <a:pt x="6298" y="570"/>
                  <a:pt x="6414" y="1039"/>
                </a:cubicBezTo>
                <a:cubicBezTo>
                  <a:pt x="6530" y="1495"/>
                  <a:pt x="6513" y="2246"/>
                  <a:pt x="6123" y="2988"/>
                </a:cubicBezTo>
                <a:cubicBezTo>
                  <a:pt x="6123" y="2988"/>
                  <a:pt x="6123" y="2989"/>
                  <a:pt x="6122" y="2989"/>
                </a:cubicBezTo>
                <a:cubicBezTo>
                  <a:pt x="6110" y="3017"/>
                  <a:pt x="6095" y="3044"/>
                  <a:pt x="6081" y="3071"/>
                </a:cubicBezTo>
                <a:cubicBezTo>
                  <a:pt x="6002" y="3036"/>
                  <a:pt x="5923" y="3009"/>
                  <a:pt x="5843" y="2988"/>
                </a:cubicBezTo>
                <a:cubicBezTo>
                  <a:pt x="5833" y="2986"/>
                  <a:pt x="5823" y="2985"/>
                  <a:pt x="5813" y="2985"/>
                </a:cubicBezTo>
                <a:cubicBezTo>
                  <a:pt x="5758" y="2985"/>
                  <a:pt x="5707" y="3022"/>
                  <a:pt x="5692" y="3077"/>
                </a:cubicBezTo>
                <a:cubicBezTo>
                  <a:pt x="5675" y="3144"/>
                  <a:pt x="5715" y="3212"/>
                  <a:pt x="5782" y="3229"/>
                </a:cubicBezTo>
                <a:cubicBezTo>
                  <a:pt x="5875" y="3253"/>
                  <a:pt x="5968" y="3289"/>
                  <a:pt x="6060" y="3336"/>
                </a:cubicBezTo>
                <a:cubicBezTo>
                  <a:pt x="6062" y="3337"/>
                  <a:pt x="6064" y="3338"/>
                  <a:pt x="6065" y="3339"/>
                </a:cubicBezTo>
                <a:lnTo>
                  <a:pt x="6073" y="3344"/>
                </a:lnTo>
                <a:cubicBezTo>
                  <a:pt x="6092" y="3353"/>
                  <a:pt x="6112" y="3358"/>
                  <a:pt x="6131" y="3358"/>
                </a:cubicBezTo>
                <a:cubicBezTo>
                  <a:pt x="6174" y="3358"/>
                  <a:pt x="6215" y="3336"/>
                  <a:pt x="6238" y="3297"/>
                </a:cubicBezTo>
                <a:cubicBezTo>
                  <a:pt x="6277" y="3232"/>
                  <a:pt x="6312" y="3166"/>
                  <a:pt x="6345" y="3102"/>
                </a:cubicBezTo>
                <a:cubicBezTo>
                  <a:pt x="6698" y="2429"/>
                  <a:pt x="6817" y="1616"/>
                  <a:pt x="6655" y="980"/>
                </a:cubicBezTo>
                <a:cubicBezTo>
                  <a:pt x="6512" y="400"/>
                  <a:pt x="6156" y="26"/>
                  <a:pt x="5724" y="2"/>
                </a:cubicBezTo>
                <a:cubicBezTo>
                  <a:pt x="5707" y="1"/>
                  <a:pt x="5689" y="0"/>
                  <a:pt x="56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892;p81">
            <a:extLst>
              <a:ext uri="{FF2B5EF4-FFF2-40B4-BE49-F238E27FC236}">
                <a16:creationId xmlns:a16="http://schemas.microsoft.com/office/drawing/2014/main" id="{78F6665C-3B0D-0B94-5869-07F11C22099D}"/>
              </a:ext>
            </a:extLst>
          </p:cNvPr>
          <p:cNvSpPr/>
          <p:nvPr/>
        </p:nvSpPr>
        <p:spPr>
          <a:xfrm>
            <a:off x="797550" y="1920864"/>
            <a:ext cx="1247775" cy="1374786"/>
          </a:xfrm>
          <a:custGeom>
            <a:avLst/>
            <a:gdLst/>
            <a:ahLst/>
            <a:cxnLst/>
            <a:rect l="l" t="t" r="r" b="b"/>
            <a:pathLst>
              <a:path w="57080" h="57484" fill="none" extrusionOk="0">
                <a:moveTo>
                  <a:pt x="31219" y="57484"/>
                </a:moveTo>
                <a:cubicBezTo>
                  <a:pt x="31183" y="57484"/>
                  <a:pt x="31136" y="57472"/>
                  <a:pt x="31100" y="57460"/>
                </a:cubicBezTo>
                <a:cubicBezTo>
                  <a:pt x="31016" y="57412"/>
                  <a:pt x="30969" y="57305"/>
                  <a:pt x="30981" y="57210"/>
                </a:cubicBezTo>
                <a:cubicBezTo>
                  <a:pt x="31278" y="55269"/>
                  <a:pt x="30481" y="53102"/>
                  <a:pt x="28850" y="51424"/>
                </a:cubicBezTo>
                <a:cubicBezTo>
                  <a:pt x="27576" y="50114"/>
                  <a:pt x="25825" y="49054"/>
                  <a:pt x="23325" y="48114"/>
                </a:cubicBezTo>
                <a:lnTo>
                  <a:pt x="23265" y="48090"/>
                </a:lnTo>
                <a:cubicBezTo>
                  <a:pt x="22539" y="47816"/>
                  <a:pt x="21706" y="47494"/>
                  <a:pt x="21218" y="46792"/>
                </a:cubicBezTo>
                <a:cubicBezTo>
                  <a:pt x="20539" y="45780"/>
                  <a:pt x="20872" y="44482"/>
                  <a:pt x="21325" y="43232"/>
                </a:cubicBezTo>
                <a:lnTo>
                  <a:pt x="21622" y="42434"/>
                </a:lnTo>
                <a:cubicBezTo>
                  <a:pt x="22551" y="39934"/>
                  <a:pt x="23480" y="37434"/>
                  <a:pt x="24408" y="34922"/>
                </a:cubicBezTo>
                <a:cubicBezTo>
                  <a:pt x="24897" y="33588"/>
                  <a:pt x="25349" y="31933"/>
                  <a:pt x="24408" y="30933"/>
                </a:cubicBezTo>
                <a:cubicBezTo>
                  <a:pt x="23658" y="30159"/>
                  <a:pt x="22349" y="30242"/>
                  <a:pt x="21515" y="30778"/>
                </a:cubicBezTo>
                <a:cubicBezTo>
                  <a:pt x="20729" y="31278"/>
                  <a:pt x="20098" y="32171"/>
                  <a:pt x="19670" y="33433"/>
                </a:cubicBezTo>
                <a:cubicBezTo>
                  <a:pt x="18908" y="35707"/>
                  <a:pt x="18944" y="38231"/>
                  <a:pt x="18991" y="40660"/>
                </a:cubicBezTo>
                <a:cubicBezTo>
                  <a:pt x="19039" y="43673"/>
                  <a:pt x="19086" y="46780"/>
                  <a:pt x="17622" y="49435"/>
                </a:cubicBezTo>
                <a:cubicBezTo>
                  <a:pt x="17574" y="49530"/>
                  <a:pt x="17467" y="49578"/>
                  <a:pt x="17372" y="49554"/>
                </a:cubicBezTo>
                <a:cubicBezTo>
                  <a:pt x="17277" y="49542"/>
                  <a:pt x="17193" y="49471"/>
                  <a:pt x="17169" y="49376"/>
                </a:cubicBezTo>
                <a:cubicBezTo>
                  <a:pt x="16538" y="46792"/>
                  <a:pt x="14657" y="44482"/>
                  <a:pt x="12240" y="43351"/>
                </a:cubicBezTo>
                <a:cubicBezTo>
                  <a:pt x="12145" y="43303"/>
                  <a:pt x="12050" y="43256"/>
                  <a:pt x="11955" y="43208"/>
                </a:cubicBezTo>
                <a:cubicBezTo>
                  <a:pt x="11228" y="42887"/>
                  <a:pt x="10407" y="42506"/>
                  <a:pt x="10038" y="41732"/>
                </a:cubicBezTo>
                <a:cubicBezTo>
                  <a:pt x="9454" y="40506"/>
                  <a:pt x="10383" y="39172"/>
                  <a:pt x="11121" y="38279"/>
                </a:cubicBezTo>
                <a:cubicBezTo>
                  <a:pt x="12538" y="36576"/>
                  <a:pt x="13943" y="34874"/>
                  <a:pt x="15360" y="33171"/>
                </a:cubicBezTo>
                <a:cubicBezTo>
                  <a:pt x="16336" y="31993"/>
                  <a:pt x="17550" y="30516"/>
                  <a:pt x="17801" y="28814"/>
                </a:cubicBezTo>
                <a:cubicBezTo>
                  <a:pt x="17931" y="27885"/>
                  <a:pt x="17646" y="26849"/>
                  <a:pt x="17050" y="26135"/>
                </a:cubicBezTo>
                <a:cubicBezTo>
                  <a:pt x="16741" y="25754"/>
                  <a:pt x="16217" y="25301"/>
                  <a:pt x="15455" y="25266"/>
                </a:cubicBezTo>
                <a:cubicBezTo>
                  <a:pt x="14443" y="25206"/>
                  <a:pt x="13514" y="25873"/>
                  <a:pt x="12824" y="26468"/>
                </a:cubicBezTo>
                <a:cubicBezTo>
                  <a:pt x="9061" y="29659"/>
                  <a:pt x="6763" y="34505"/>
                  <a:pt x="6680" y="39422"/>
                </a:cubicBezTo>
                <a:cubicBezTo>
                  <a:pt x="6680" y="39517"/>
                  <a:pt x="6609" y="39613"/>
                  <a:pt x="6525" y="39648"/>
                </a:cubicBezTo>
                <a:cubicBezTo>
                  <a:pt x="6430" y="39684"/>
                  <a:pt x="6323" y="39648"/>
                  <a:pt x="6251" y="39577"/>
                </a:cubicBezTo>
                <a:cubicBezTo>
                  <a:pt x="4025" y="37124"/>
                  <a:pt x="2072" y="34410"/>
                  <a:pt x="465" y="31516"/>
                </a:cubicBezTo>
                <a:cubicBezTo>
                  <a:pt x="298" y="31219"/>
                  <a:pt x="132" y="30909"/>
                  <a:pt x="191" y="30552"/>
                </a:cubicBezTo>
                <a:cubicBezTo>
                  <a:pt x="251" y="30171"/>
                  <a:pt x="525" y="29909"/>
                  <a:pt x="798" y="29671"/>
                </a:cubicBezTo>
                <a:cubicBezTo>
                  <a:pt x="3942" y="26992"/>
                  <a:pt x="7418" y="24706"/>
                  <a:pt x="11145" y="22908"/>
                </a:cubicBezTo>
                <a:lnTo>
                  <a:pt x="11562" y="22706"/>
                </a:lnTo>
                <a:cubicBezTo>
                  <a:pt x="12848" y="22087"/>
                  <a:pt x="14181" y="21456"/>
                  <a:pt x="15122" y="20408"/>
                </a:cubicBezTo>
                <a:cubicBezTo>
                  <a:pt x="16074" y="19336"/>
                  <a:pt x="16598" y="17527"/>
                  <a:pt x="15693" y="16300"/>
                </a:cubicBezTo>
                <a:cubicBezTo>
                  <a:pt x="14562" y="14764"/>
                  <a:pt x="12074" y="15098"/>
                  <a:pt x="10228" y="16050"/>
                </a:cubicBezTo>
                <a:cubicBezTo>
                  <a:pt x="6513" y="17991"/>
                  <a:pt x="3608" y="21539"/>
                  <a:pt x="2477" y="25575"/>
                </a:cubicBezTo>
                <a:cubicBezTo>
                  <a:pt x="2441" y="25682"/>
                  <a:pt x="2358" y="25754"/>
                  <a:pt x="2251" y="25754"/>
                </a:cubicBezTo>
                <a:cubicBezTo>
                  <a:pt x="2132" y="25754"/>
                  <a:pt x="2037" y="25682"/>
                  <a:pt x="2013" y="25587"/>
                </a:cubicBezTo>
                <a:cubicBezTo>
                  <a:pt x="1" y="18848"/>
                  <a:pt x="1465" y="11240"/>
                  <a:pt x="5847" y="5739"/>
                </a:cubicBezTo>
                <a:cubicBezTo>
                  <a:pt x="7216" y="4013"/>
                  <a:pt x="8561" y="3144"/>
                  <a:pt x="9954" y="3072"/>
                </a:cubicBezTo>
                <a:cubicBezTo>
                  <a:pt x="10752" y="3025"/>
                  <a:pt x="11621" y="3251"/>
                  <a:pt x="12514" y="3751"/>
                </a:cubicBezTo>
                <a:cubicBezTo>
                  <a:pt x="14050" y="4608"/>
                  <a:pt x="15312" y="6001"/>
                  <a:pt x="16229" y="7120"/>
                </a:cubicBezTo>
                <a:cubicBezTo>
                  <a:pt x="17503" y="8656"/>
                  <a:pt x="19372" y="9418"/>
                  <a:pt x="21337" y="9204"/>
                </a:cubicBezTo>
                <a:cubicBezTo>
                  <a:pt x="23337" y="9002"/>
                  <a:pt x="25087" y="7799"/>
                  <a:pt x="26040" y="6001"/>
                </a:cubicBezTo>
                <a:cubicBezTo>
                  <a:pt x="26111" y="5858"/>
                  <a:pt x="26183" y="5716"/>
                  <a:pt x="26266" y="5585"/>
                </a:cubicBezTo>
                <a:cubicBezTo>
                  <a:pt x="28314" y="2072"/>
                  <a:pt x="32671" y="1"/>
                  <a:pt x="37362" y="286"/>
                </a:cubicBezTo>
                <a:cubicBezTo>
                  <a:pt x="41101" y="513"/>
                  <a:pt x="44935" y="2072"/>
                  <a:pt x="49078" y="5061"/>
                </a:cubicBezTo>
                <a:cubicBezTo>
                  <a:pt x="51078" y="6489"/>
                  <a:pt x="53495" y="8502"/>
                  <a:pt x="54484" y="11323"/>
                </a:cubicBezTo>
                <a:cubicBezTo>
                  <a:pt x="54519" y="11395"/>
                  <a:pt x="54496" y="11490"/>
                  <a:pt x="54448" y="11561"/>
                </a:cubicBezTo>
                <a:cubicBezTo>
                  <a:pt x="54388" y="11621"/>
                  <a:pt x="54305" y="11657"/>
                  <a:pt x="54210" y="11633"/>
                </a:cubicBezTo>
                <a:cubicBezTo>
                  <a:pt x="52805" y="11383"/>
                  <a:pt x="51436" y="10859"/>
                  <a:pt x="50102" y="10347"/>
                </a:cubicBezTo>
                <a:cubicBezTo>
                  <a:pt x="47995" y="9537"/>
                  <a:pt x="46006" y="8775"/>
                  <a:pt x="43875" y="8990"/>
                </a:cubicBezTo>
                <a:cubicBezTo>
                  <a:pt x="43208" y="9049"/>
                  <a:pt x="42292" y="9275"/>
                  <a:pt x="41732" y="9918"/>
                </a:cubicBezTo>
                <a:cubicBezTo>
                  <a:pt x="41256" y="10442"/>
                  <a:pt x="41113" y="11407"/>
                  <a:pt x="41649" y="11931"/>
                </a:cubicBezTo>
                <a:cubicBezTo>
                  <a:pt x="42054" y="12323"/>
                  <a:pt x="42696" y="12371"/>
                  <a:pt x="43328" y="12395"/>
                </a:cubicBezTo>
                <a:cubicBezTo>
                  <a:pt x="45197" y="12443"/>
                  <a:pt x="47078" y="12371"/>
                  <a:pt x="48923" y="12181"/>
                </a:cubicBezTo>
                <a:lnTo>
                  <a:pt x="49126" y="12157"/>
                </a:lnTo>
                <a:cubicBezTo>
                  <a:pt x="50697" y="12002"/>
                  <a:pt x="52460" y="11812"/>
                  <a:pt x="53876" y="12657"/>
                </a:cubicBezTo>
                <a:cubicBezTo>
                  <a:pt x="55508" y="13645"/>
                  <a:pt x="56091" y="15657"/>
                  <a:pt x="56389" y="17086"/>
                </a:cubicBezTo>
                <a:cubicBezTo>
                  <a:pt x="57020" y="20098"/>
                  <a:pt x="57079" y="23301"/>
                  <a:pt x="56555" y="26349"/>
                </a:cubicBezTo>
                <a:cubicBezTo>
                  <a:pt x="56543" y="26444"/>
                  <a:pt x="56472" y="26516"/>
                  <a:pt x="56389" y="26540"/>
                </a:cubicBezTo>
                <a:cubicBezTo>
                  <a:pt x="56293" y="26575"/>
                  <a:pt x="56198" y="26540"/>
                  <a:pt x="56139" y="26468"/>
                </a:cubicBezTo>
                <a:cubicBezTo>
                  <a:pt x="53900" y="23920"/>
                  <a:pt x="51483" y="21503"/>
                  <a:pt x="48935" y="19277"/>
                </a:cubicBezTo>
                <a:cubicBezTo>
                  <a:pt x="47649" y="18158"/>
                  <a:pt x="46137" y="16895"/>
                  <a:pt x="44387" y="16253"/>
                </a:cubicBezTo>
                <a:cubicBezTo>
                  <a:pt x="42506" y="15550"/>
                  <a:pt x="40589" y="15693"/>
                  <a:pt x="39244" y="16610"/>
                </a:cubicBezTo>
                <a:cubicBezTo>
                  <a:pt x="38863" y="16860"/>
                  <a:pt x="38220" y="17407"/>
                  <a:pt x="38148" y="18181"/>
                </a:cubicBezTo>
                <a:cubicBezTo>
                  <a:pt x="38041" y="19408"/>
                  <a:pt x="39470" y="20324"/>
                  <a:pt x="40922" y="20682"/>
                </a:cubicBezTo>
                <a:cubicBezTo>
                  <a:pt x="41934" y="20932"/>
                  <a:pt x="42994" y="21086"/>
                  <a:pt x="44018" y="21229"/>
                </a:cubicBezTo>
                <a:cubicBezTo>
                  <a:pt x="45197" y="21408"/>
                  <a:pt x="46399" y="21575"/>
                  <a:pt x="47566" y="21896"/>
                </a:cubicBezTo>
                <a:cubicBezTo>
                  <a:pt x="50293" y="22646"/>
                  <a:pt x="52841" y="24206"/>
                  <a:pt x="54734" y="26289"/>
                </a:cubicBezTo>
                <a:cubicBezTo>
                  <a:pt x="55258" y="26873"/>
                  <a:pt x="55889" y="27647"/>
                  <a:pt x="56151" y="28599"/>
                </a:cubicBezTo>
                <a:cubicBezTo>
                  <a:pt x="56484" y="29778"/>
                  <a:pt x="56222" y="31004"/>
                  <a:pt x="55889" y="32147"/>
                </a:cubicBezTo>
                <a:cubicBezTo>
                  <a:pt x="55091" y="34898"/>
                  <a:pt x="53888" y="37517"/>
                  <a:pt x="52317" y="39910"/>
                </a:cubicBezTo>
                <a:cubicBezTo>
                  <a:pt x="52269" y="39982"/>
                  <a:pt x="52186" y="40029"/>
                  <a:pt x="52102" y="40017"/>
                </a:cubicBezTo>
                <a:cubicBezTo>
                  <a:pt x="52007" y="40017"/>
                  <a:pt x="51936" y="39958"/>
                  <a:pt x="51900" y="39886"/>
                </a:cubicBezTo>
                <a:cubicBezTo>
                  <a:pt x="51424" y="38862"/>
                  <a:pt x="51186" y="37767"/>
                  <a:pt x="51031" y="36827"/>
                </a:cubicBezTo>
                <a:cubicBezTo>
                  <a:pt x="50971" y="36529"/>
                  <a:pt x="50924" y="36231"/>
                  <a:pt x="50876" y="35934"/>
                </a:cubicBezTo>
                <a:cubicBezTo>
                  <a:pt x="50709" y="34922"/>
                  <a:pt x="50543" y="33886"/>
                  <a:pt x="50209" y="32909"/>
                </a:cubicBezTo>
                <a:cubicBezTo>
                  <a:pt x="49364" y="30445"/>
                  <a:pt x="47507" y="28468"/>
                  <a:pt x="45625" y="26694"/>
                </a:cubicBezTo>
                <a:cubicBezTo>
                  <a:pt x="43435" y="24623"/>
                  <a:pt x="40768" y="22515"/>
                  <a:pt x="37684" y="22610"/>
                </a:cubicBezTo>
                <a:cubicBezTo>
                  <a:pt x="36958" y="22646"/>
                  <a:pt x="36458" y="22813"/>
                  <a:pt x="36172" y="23158"/>
                </a:cubicBezTo>
                <a:cubicBezTo>
                  <a:pt x="35684" y="23718"/>
                  <a:pt x="35922" y="24694"/>
                  <a:pt x="36446" y="25242"/>
                </a:cubicBezTo>
                <a:cubicBezTo>
                  <a:pt x="36981" y="25801"/>
                  <a:pt x="37767" y="26099"/>
                  <a:pt x="38517" y="26385"/>
                </a:cubicBezTo>
                <a:lnTo>
                  <a:pt x="38672" y="26444"/>
                </a:lnTo>
                <a:cubicBezTo>
                  <a:pt x="41708" y="27623"/>
                  <a:pt x="44435" y="29183"/>
                  <a:pt x="46780" y="31076"/>
                </a:cubicBezTo>
                <a:cubicBezTo>
                  <a:pt x="48912" y="32802"/>
                  <a:pt x="50126" y="34433"/>
                  <a:pt x="50602" y="36219"/>
                </a:cubicBezTo>
                <a:cubicBezTo>
                  <a:pt x="50662" y="36434"/>
                  <a:pt x="50709" y="36660"/>
                  <a:pt x="50745" y="36886"/>
                </a:cubicBezTo>
                <a:cubicBezTo>
                  <a:pt x="51305" y="40386"/>
                  <a:pt x="49054" y="43768"/>
                  <a:pt x="46542" y="46911"/>
                </a:cubicBezTo>
                <a:cubicBezTo>
                  <a:pt x="46471" y="46994"/>
                  <a:pt x="46364" y="47018"/>
                  <a:pt x="46268" y="46983"/>
                </a:cubicBezTo>
                <a:cubicBezTo>
                  <a:pt x="46161" y="46935"/>
                  <a:pt x="46102" y="46840"/>
                  <a:pt x="46114" y="46732"/>
                </a:cubicBezTo>
                <a:cubicBezTo>
                  <a:pt x="46459" y="42470"/>
                  <a:pt x="45673" y="38172"/>
                  <a:pt x="43851" y="34302"/>
                </a:cubicBezTo>
                <a:cubicBezTo>
                  <a:pt x="43256" y="33052"/>
                  <a:pt x="42280" y="31290"/>
                  <a:pt x="40672" y="30385"/>
                </a:cubicBezTo>
                <a:cubicBezTo>
                  <a:pt x="39315" y="29635"/>
                  <a:pt x="37220" y="29647"/>
                  <a:pt x="36208" y="30992"/>
                </a:cubicBezTo>
                <a:cubicBezTo>
                  <a:pt x="34826" y="32814"/>
                  <a:pt x="36327" y="35481"/>
                  <a:pt x="36815" y="36255"/>
                </a:cubicBezTo>
                <a:cubicBezTo>
                  <a:pt x="37541" y="37398"/>
                  <a:pt x="38410" y="38458"/>
                  <a:pt x="39398" y="39410"/>
                </a:cubicBezTo>
                <a:cubicBezTo>
                  <a:pt x="39839" y="39815"/>
                  <a:pt x="40315" y="40232"/>
                  <a:pt x="40768" y="40636"/>
                </a:cubicBezTo>
                <a:cubicBezTo>
                  <a:pt x="42696" y="42315"/>
                  <a:pt x="44673" y="44042"/>
                  <a:pt x="44887" y="46566"/>
                </a:cubicBezTo>
                <a:cubicBezTo>
                  <a:pt x="45161" y="49792"/>
                  <a:pt x="42292" y="52293"/>
                  <a:pt x="39506" y="53543"/>
                </a:cubicBezTo>
                <a:cubicBezTo>
                  <a:pt x="38648" y="53936"/>
                  <a:pt x="37743" y="54269"/>
                  <a:pt x="36874" y="54602"/>
                </a:cubicBezTo>
                <a:cubicBezTo>
                  <a:pt x="34934" y="55317"/>
                  <a:pt x="32933" y="56067"/>
                  <a:pt x="31386" y="57424"/>
                </a:cubicBezTo>
                <a:cubicBezTo>
                  <a:pt x="31338" y="57460"/>
                  <a:pt x="31278" y="57484"/>
                  <a:pt x="31219" y="57484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Google Shape;1895;p81">
            <a:extLst>
              <a:ext uri="{FF2B5EF4-FFF2-40B4-BE49-F238E27FC236}">
                <a16:creationId xmlns:a16="http://schemas.microsoft.com/office/drawing/2014/main" id="{E604743C-1310-5917-62EA-AFAE98EFD255}"/>
              </a:ext>
            </a:extLst>
          </p:cNvPr>
          <p:cNvGrpSpPr/>
          <p:nvPr/>
        </p:nvGrpSpPr>
        <p:grpSpPr>
          <a:xfrm>
            <a:off x="7338170" y="1920864"/>
            <a:ext cx="779678" cy="1176050"/>
            <a:chOff x="4922862" y="2751775"/>
            <a:chExt cx="779678" cy="1176050"/>
          </a:xfrm>
        </p:grpSpPr>
        <p:sp>
          <p:nvSpPr>
            <p:cNvPr id="11" name="Google Shape;1896;p81">
              <a:extLst>
                <a:ext uri="{FF2B5EF4-FFF2-40B4-BE49-F238E27FC236}">
                  <a16:creationId xmlns:a16="http://schemas.microsoft.com/office/drawing/2014/main" id="{0FE90A32-04E6-6DAA-CABC-C4E825A5128B}"/>
                </a:ext>
              </a:extLst>
            </p:cNvPr>
            <p:cNvSpPr/>
            <p:nvPr/>
          </p:nvSpPr>
          <p:spPr>
            <a:xfrm>
              <a:off x="5082543" y="3564986"/>
              <a:ext cx="99958" cy="131046"/>
            </a:xfrm>
            <a:custGeom>
              <a:avLst/>
              <a:gdLst/>
              <a:ahLst/>
              <a:cxnLst/>
              <a:rect l="l" t="t" r="r" b="b"/>
              <a:pathLst>
                <a:path w="2598" h="3406" extrusionOk="0">
                  <a:moveTo>
                    <a:pt x="1058" y="1"/>
                  </a:moveTo>
                  <a:cubicBezTo>
                    <a:pt x="0" y="1"/>
                    <a:pt x="27" y="2700"/>
                    <a:pt x="954" y="3287"/>
                  </a:cubicBezTo>
                  <a:cubicBezTo>
                    <a:pt x="1090" y="3369"/>
                    <a:pt x="1243" y="3406"/>
                    <a:pt x="1399" y="3406"/>
                  </a:cubicBezTo>
                  <a:cubicBezTo>
                    <a:pt x="1721" y="3406"/>
                    <a:pt x="2051" y="3247"/>
                    <a:pt x="2252" y="2990"/>
                  </a:cubicBezTo>
                  <a:cubicBezTo>
                    <a:pt x="2550" y="2609"/>
                    <a:pt x="2597" y="2085"/>
                    <a:pt x="2502" y="1609"/>
                  </a:cubicBezTo>
                  <a:cubicBezTo>
                    <a:pt x="2395" y="1061"/>
                    <a:pt x="2097" y="537"/>
                    <a:pt x="1633" y="215"/>
                  </a:cubicBezTo>
                  <a:cubicBezTo>
                    <a:pt x="1414" y="66"/>
                    <a:pt x="1223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97;p81">
              <a:extLst>
                <a:ext uri="{FF2B5EF4-FFF2-40B4-BE49-F238E27FC236}">
                  <a16:creationId xmlns:a16="http://schemas.microsoft.com/office/drawing/2014/main" id="{8BC3880D-F397-0302-6915-C780A8B53D22}"/>
                </a:ext>
              </a:extLst>
            </p:cNvPr>
            <p:cNvSpPr/>
            <p:nvPr/>
          </p:nvSpPr>
          <p:spPr>
            <a:xfrm>
              <a:off x="5386845" y="3456061"/>
              <a:ext cx="99958" cy="131046"/>
            </a:xfrm>
            <a:custGeom>
              <a:avLst/>
              <a:gdLst/>
              <a:ahLst/>
              <a:cxnLst/>
              <a:rect l="l" t="t" r="r" b="b"/>
              <a:pathLst>
                <a:path w="2598" h="3406" extrusionOk="0">
                  <a:moveTo>
                    <a:pt x="1051" y="1"/>
                  </a:moveTo>
                  <a:cubicBezTo>
                    <a:pt x="1" y="1"/>
                    <a:pt x="28" y="2700"/>
                    <a:pt x="955" y="3287"/>
                  </a:cubicBezTo>
                  <a:cubicBezTo>
                    <a:pt x="1087" y="3369"/>
                    <a:pt x="1238" y="3406"/>
                    <a:pt x="1391" y="3406"/>
                  </a:cubicBezTo>
                  <a:cubicBezTo>
                    <a:pt x="1709" y="3406"/>
                    <a:pt x="2040" y="3247"/>
                    <a:pt x="2241" y="2990"/>
                  </a:cubicBezTo>
                  <a:cubicBezTo>
                    <a:pt x="2538" y="2609"/>
                    <a:pt x="2598" y="2085"/>
                    <a:pt x="2503" y="1609"/>
                  </a:cubicBezTo>
                  <a:cubicBezTo>
                    <a:pt x="2396" y="1061"/>
                    <a:pt x="2086" y="537"/>
                    <a:pt x="1622" y="215"/>
                  </a:cubicBezTo>
                  <a:cubicBezTo>
                    <a:pt x="1405" y="66"/>
                    <a:pt x="1215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98;p81">
              <a:extLst>
                <a:ext uri="{FF2B5EF4-FFF2-40B4-BE49-F238E27FC236}">
                  <a16:creationId xmlns:a16="http://schemas.microsoft.com/office/drawing/2014/main" id="{EF8FEA7E-2F47-C674-8DB3-2722C9547B21}"/>
                </a:ext>
              </a:extLst>
            </p:cNvPr>
            <p:cNvSpPr/>
            <p:nvPr/>
          </p:nvSpPr>
          <p:spPr>
            <a:xfrm>
              <a:off x="5560219" y="3795470"/>
              <a:ext cx="100381" cy="132354"/>
            </a:xfrm>
            <a:custGeom>
              <a:avLst/>
              <a:gdLst/>
              <a:ahLst/>
              <a:cxnLst/>
              <a:rect l="l" t="t" r="r" b="b"/>
              <a:pathLst>
                <a:path w="2609" h="3440" extrusionOk="0">
                  <a:moveTo>
                    <a:pt x="1268" y="1"/>
                  </a:moveTo>
                  <a:cubicBezTo>
                    <a:pt x="1080" y="1"/>
                    <a:pt x="871" y="95"/>
                    <a:pt x="643" y="315"/>
                  </a:cubicBezTo>
                  <a:cubicBezTo>
                    <a:pt x="238" y="708"/>
                    <a:pt x="24" y="1279"/>
                    <a:pt x="12" y="1839"/>
                  </a:cubicBezTo>
                  <a:cubicBezTo>
                    <a:pt x="0" y="2315"/>
                    <a:pt x="131" y="2827"/>
                    <a:pt x="489" y="3149"/>
                  </a:cubicBezTo>
                  <a:cubicBezTo>
                    <a:pt x="688" y="3335"/>
                    <a:pt x="965" y="3439"/>
                    <a:pt x="1234" y="3439"/>
                  </a:cubicBezTo>
                  <a:cubicBezTo>
                    <a:pt x="1446" y="3439"/>
                    <a:pt x="1652" y="3374"/>
                    <a:pt x="1810" y="3232"/>
                  </a:cubicBezTo>
                  <a:cubicBezTo>
                    <a:pt x="2608" y="2523"/>
                    <a:pt x="2236" y="1"/>
                    <a:pt x="1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99;p81">
              <a:extLst>
                <a:ext uri="{FF2B5EF4-FFF2-40B4-BE49-F238E27FC236}">
                  <a16:creationId xmlns:a16="http://schemas.microsoft.com/office/drawing/2014/main" id="{CE87C8E1-2BF7-E62E-F9F5-84B4E2869EC4}"/>
                </a:ext>
              </a:extLst>
            </p:cNvPr>
            <p:cNvSpPr/>
            <p:nvPr/>
          </p:nvSpPr>
          <p:spPr>
            <a:xfrm>
              <a:off x="5601698" y="3564499"/>
              <a:ext cx="100843" cy="132008"/>
            </a:xfrm>
            <a:custGeom>
              <a:avLst/>
              <a:gdLst/>
              <a:ahLst/>
              <a:cxnLst/>
              <a:rect l="l" t="t" r="r" b="b"/>
              <a:pathLst>
                <a:path w="2621" h="3431" extrusionOk="0">
                  <a:moveTo>
                    <a:pt x="1272" y="1"/>
                  </a:moveTo>
                  <a:cubicBezTo>
                    <a:pt x="1084" y="1"/>
                    <a:pt x="873" y="95"/>
                    <a:pt x="643" y="315"/>
                  </a:cubicBezTo>
                  <a:cubicBezTo>
                    <a:pt x="250" y="708"/>
                    <a:pt x="36" y="1267"/>
                    <a:pt x="12" y="1839"/>
                  </a:cubicBezTo>
                  <a:cubicBezTo>
                    <a:pt x="0" y="2315"/>
                    <a:pt x="143" y="2827"/>
                    <a:pt x="500" y="3149"/>
                  </a:cubicBezTo>
                  <a:cubicBezTo>
                    <a:pt x="700" y="3329"/>
                    <a:pt x="976" y="3430"/>
                    <a:pt x="1244" y="3430"/>
                  </a:cubicBezTo>
                  <a:cubicBezTo>
                    <a:pt x="1454" y="3430"/>
                    <a:pt x="1660" y="3368"/>
                    <a:pt x="1822" y="3232"/>
                  </a:cubicBezTo>
                  <a:cubicBezTo>
                    <a:pt x="2620" y="2523"/>
                    <a:pt x="2248" y="1"/>
                    <a:pt x="1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0;p81">
              <a:extLst>
                <a:ext uri="{FF2B5EF4-FFF2-40B4-BE49-F238E27FC236}">
                  <a16:creationId xmlns:a16="http://schemas.microsoft.com/office/drawing/2014/main" id="{ECBCD5A8-A582-4A70-E4E6-2220E77A9DF4}"/>
                </a:ext>
              </a:extLst>
            </p:cNvPr>
            <p:cNvSpPr/>
            <p:nvPr/>
          </p:nvSpPr>
          <p:spPr>
            <a:xfrm>
              <a:off x="4922862" y="3033824"/>
              <a:ext cx="99958" cy="144974"/>
            </a:xfrm>
            <a:custGeom>
              <a:avLst/>
              <a:gdLst/>
              <a:ahLst/>
              <a:cxnLst/>
              <a:rect l="l" t="t" r="r" b="b"/>
              <a:pathLst>
                <a:path w="2598" h="3768" extrusionOk="0">
                  <a:moveTo>
                    <a:pt x="1059" y="1"/>
                  </a:moveTo>
                  <a:cubicBezTo>
                    <a:pt x="1" y="1"/>
                    <a:pt x="27" y="2993"/>
                    <a:pt x="955" y="3632"/>
                  </a:cubicBezTo>
                  <a:cubicBezTo>
                    <a:pt x="1091" y="3725"/>
                    <a:pt x="1245" y="3768"/>
                    <a:pt x="1400" y="3768"/>
                  </a:cubicBezTo>
                  <a:cubicBezTo>
                    <a:pt x="1717" y="3768"/>
                    <a:pt x="2041" y="3590"/>
                    <a:pt x="2240" y="3310"/>
                  </a:cubicBezTo>
                  <a:cubicBezTo>
                    <a:pt x="2538" y="2893"/>
                    <a:pt x="2598" y="2310"/>
                    <a:pt x="2502" y="1786"/>
                  </a:cubicBezTo>
                  <a:cubicBezTo>
                    <a:pt x="2395" y="1167"/>
                    <a:pt x="2098" y="595"/>
                    <a:pt x="1633" y="238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1;p81">
              <a:extLst>
                <a:ext uri="{FF2B5EF4-FFF2-40B4-BE49-F238E27FC236}">
                  <a16:creationId xmlns:a16="http://schemas.microsoft.com/office/drawing/2014/main" id="{B25E58E3-2E43-0EEF-3800-7B566031F38F}"/>
                </a:ext>
              </a:extLst>
            </p:cNvPr>
            <p:cNvSpPr/>
            <p:nvPr/>
          </p:nvSpPr>
          <p:spPr>
            <a:xfrm>
              <a:off x="5310301" y="3696037"/>
              <a:ext cx="99958" cy="144974"/>
            </a:xfrm>
            <a:custGeom>
              <a:avLst/>
              <a:gdLst/>
              <a:ahLst/>
              <a:cxnLst/>
              <a:rect l="l" t="t" r="r" b="b"/>
              <a:pathLst>
                <a:path w="2598" h="3768" extrusionOk="0">
                  <a:moveTo>
                    <a:pt x="1059" y="1"/>
                  </a:moveTo>
                  <a:cubicBezTo>
                    <a:pt x="1" y="1"/>
                    <a:pt x="27" y="2993"/>
                    <a:pt x="955" y="3632"/>
                  </a:cubicBezTo>
                  <a:cubicBezTo>
                    <a:pt x="1091" y="3725"/>
                    <a:pt x="1246" y="3768"/>
                    <a:pt x="1403" y="3768"/>
                  </a:cubicBezTo>
                  <a:cubicBezTo>
                    <a:pt x="1724" y="3768"/>
                    <a:pt x="2052" y="3590"/>
                    <a:pt x="2252" y="3310"/>
                  </a:cubicBezTo>
                  <a:cubicBezTo>
                    <a:pt x="2550" y="2893"/>
                    <a:pt x="2598" y="2310"/>
                    <a:pt x="2502" y="1786"/>
                  </a:cubicBezTo>
                  <a:cubicBezTo>
                    <a:pt x="2395" y="1167"/>
                    <a:pt x="2098" y="595"/>
                    <a:pt x="1633" y="238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2;p81">
              <a:extLst>
                <a:ext uri="{FF2B5EF4-FFF2-40B4-BE49-F238E27FC236}">
                  <a16:creationId xmlns:a16="http://schemas.microsoft.com/office/drawing/2014/main" id="{5BFA9F66-6658-445B-4D8D-681520DA9EB6}"/>
                </a:ext>
              </a:extLst>
            </p:cNvPr>
            <p:cNvSpPr/>
            <p:nvPr/>
          </p:nvSpPr>
          <p:spPr>
            <a:xfrm>
              <a:off x="5024367" y="3297014"/>
              <a:ext cx="99958" cy="145012"/>
            </a:xfrm>
            <a:custGeom>
              <a:avLst/>
              <a:gdLst/>
              <a:ahLst/>
              <a:cxnLst/>
              <a:rect l="l" t="t" r="r" b="b"/>
              <a:pathLst>
                <a:path w="2598" h="3769" extrusionOk="0">
                  <a:moveTo>
                    <a:pt x="1059" y="1"/>
                  </a:moveTo>
                  <a:cubicBezTo>
                    <a:pt x="1" y="1"/>
                    <a:pt x="28" y="2993"/>
                    <a:pt x="955" y="3632"/>
                  </a:cubicBezTo>
                  <a:cubicBezTo>
                    <a:pt x="1092" y="3726"/>
                    <a:pt x="1245" y="3768"/>
                    <a:pt x="1400" y="3768"/>
                  </a:cubicBezTo>
                  <a:cubicBezTo>
                    <a:pt x="1717" y="3768"/>
                    <a:pt x="2041" y="3590"/>
                    <a:pt x="2241" y="3310"/>
                  </a:cubicBezTo>
                  <a:cubicBezTo>
                    <a:pt x="2538" y="2894"/>
                    <a:pt x="2598" y="2310"/>
                    <a:pt x="2503" y="1786"/>
                  </a:cubicBezTo>
                  <a:cubicBezTo>
                    <a:pt x="2395" y="1167"/>
                    <a:pt x="2098" y="596"/>
                    <a:pt x="1633" y="239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3;p81">
              <a:extLst>
                <a:ext uri="{FF2B5EF4-FFF2-40B4-BE49-F238E27FC236}">
                  <a16:creationId xmlns:a16="http://schemas.microsoft.com/office/drawing/2014/main" id="{CFD12131-DA9E-0871-89B6-306E3DB34A57}"/>
                </a:ext>
              </a:extLst>
            </p:cNvPr>
            <p:cNvSpPr/>
            <p:nvPr/>
          </p:nvSpPr>
          <p:spPr>
            <a:xfrm>
              <a:off x="5221395" y="3301571"/>
              <a:ext cx="88916" cy="139780"/>
            </a:xfrm>
            <a:custGeom>
              <a:avLst/>
              <a:gdLst/>
              <a:ahLst/>
              <a:cxnLst/>
              <a:rect l="l" t="t" r="r" b="b"/>
              <a:pathLst>
                <a:path w="2311" h="3633" extrusionOk="0">
                  <a:moveTo>
                    <a:pt x="1174" y="0"/>
                  </a:moveTo>
                  <a:cubicBezTo>
                    <a:pt x="566" y="0"/>
                    <a:pt x="1" y="815"/>
                    <a:pt x="1" y="1619"/>
                  </a:cubicBezTo>
                  <a:cubicBezTo>
                    <a:pt x="1" y="2802"/>
                    <a:pt x="574" y="3633"/>
                    <a:pt x="1175" y="3633"/>
                  </a:cubicBezTo>
                  <a:cubicBezTo>
                    <a:pt x="1410" y="3633"/>
                    <a:pt x="1648" y="3507"/>
                    <a:pt x="1858" y="3226"/>
                  </a:cubicBezTo>
                  <a:cubicBezTo>
                    <a:pt x="2013" y="3024"/>
                    <a:pt x="2084" y="2762"/>
                    <a:pt x="2144" y="2500"/>
                  </a:cubicBezTo>
                  <a:cubicBezTo>
                    <a:pt x="2310" y="1857"/>
                    <a:pt x="2275" y="1071"/>
                    <a:pt x="1953" y="536"/>
                  </a:cubicBezTo>
                  <a:cubicBezTo>
                    <a:pt x="1714" y="156"/>
                    <a:pt x="1440" y="0"/>
                    <a:pt x="1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4;p81">
              <a:extLst>
                <a:ext uri="{FF2B5EF4-FFF2-40B4-BE49-F238E27FC236}">
                  <a16:creationId xmlns:a16="http://schemas.microsoft.com/office/drawing/2014/main" id="{E4D49472-17BE-859E-7DF6-136A8BF66DD0}"/>
                </a:ext>
              </a:extLst>
            </p:cNvPr>
            <p:cNvSpPr/>
            <p:nvPr/>
          </p:nvSpPr>
          <p:spPr>
            <a:xfrm>
              <a:off x="5356329" y="2987931"/>
              <a:ext cx="88454" cy="139818"/>
            </a:xfrm>
            <a:custGeom>
              <a:avLst/>
              <a:gdLst/>
              <a:ahLst/>
              <a:cxnLst/>
              <a:rect l="l" t="t" r="r" b="b"/>
              <a:pathLst>
                <a:path w="2299" h="3634" extrusionOk="0">
                  <a:moveTo>
                    <a:pt x="1171" y="1"/>
                  </a:moveTo>
                  <a:cubicBezTo>
                    <a:pt x="566" y="1"/>
                    <a:pt x="1" y="816"/>
                    <a:pt x="1" y="1620"/>
                  </a:cubicBezTo>
                  <a:cubicBezTo>
                    <a:pt x="1" y="2803"/>
                    <a:pt x="574" y="3634"/>
                    <a:pt x="1171" y="3634"/>
                  </a:cubicBezTo>
                  <a:cubicBezTo>
                    <a:pt x="1403" y="3634"/>
                    <a:pt x="1639" y="3508"/>
                    <a:pt x="1846" y="3227"/>
                  </a:cubicBezTo>
                  <a:cubicBezTo>
                    <a:pt x="2001" y="3025"/>
                    <a:pt x="2072" y="2763"/>
                    <a:pt x="2132" y="2501"/>
                  </a:cubicBezTo>
                  <a:cubicBezTo>
                    <a:pt x="2299" y="1858"/>
                    <a:pt x="2275" y="1072"/>
                    <a:pt x="1941" y="537"/>
                  </a:cubicBezTo>
                  <a:cubicBezTo>
                    <a:pt x="1706" y="156"/>
                    <a:pt x="1435" y="1"/>
                    <a:pt x="1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5;p81">
              <a:extLst>
                <a:ext uri="{FF2B5EF4-FFF2-40B4-BE49-F238E27FC236}">
                  <a16:creationId xmlns:a16="http://schemas.microsoft.com/office/drawing/2014/main" id="{345630C9-5610-1724-ACF7-79286DF08759}"/>
                </a:ext>
              </a:extLst>
            </p:cNvPr>
            <p:cNvSpPr/>
            <p:nvPr/>
          </p:nvSpPr>
          <p:spPr>
            <a:xfrm>
              <a:off x="5513237" y="3238491"/>
              <a:ext cx="88454" cy="139664"/>
            </a:xfrm>
            <a:custGeom>
              <a:avLst/>
              <a:gdLst/>
              <a:ahLst/>
              <a:cxnLst/>
              <a:rect l="l" t="t" r="r" b="b"/>
              <a:pathLst>
                <a:path w="2299" h="3630" extrusionOk="0">
                  <a:moveTo>
                    <a:pt x="1165" y="1"/>
                  </a:moveTo>
                  <a:cubicBezTo>
                    <a:pt x="563" y="1"/>
                    <a:pt x="0" y="814"/>
                    <a:pt x="0" y="1616"/>
                  </a:cubicBezTo>
                  <a:cubicBezTo>
                    <a:pt x="0" y="2798"/>
                    <a:pt x="574" y="3629"/>
                    <a:pt x="1170" y="3629"/>
                  </a:cubicBezTo>
                  <a:cubicBezTo>
                    <a:pt x="1403" y="3629"/>
                    <a:pt x="1639" y="3503"/>
                    <a:pt x="1846" y="3223"/>
                  </a:cubicBezTo>
                  <a:cubicBezTo>
                    <a:pt x="2000" y="3033"/>
                    <a:pt x="2072" y="2759"/>
                    <a:pt x="2143" y="2497"/>
                  </a:cubicBezTo>
                  <a:cubicBezTo>
                    <a:pt x="2298" y="1854"/>
                    <a:pt x="2274" y="1080"/>
                    <a:pt x="1941" y="544"/>
                  </a:cubicBezTo>
                  <a:cubicBezTo>
                    <a:pt x="1704" y="158"/>
                    <a:pt x="1431" y="1"/>
                    <a:pt x="1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6;p81">
              <a:extLst>
                <a:ext uri="{FF2B5EF4-FFF2-40B4-BE49-F238E27FC236}">
                  <a16:creationId xmlns:a16="http://schemas.microsoft.com/office/drawing/2014/main" id="{2A33B9E2-A3EC-DF7D-3EEE-F7C30F4B0C55}"/>
                </a:ext>
              </a:extLst>
            </p:cNvPr>
            <p:cNvSpPr/>
            <p:nvPr/>
          </p:nvSpPr>
          <p:spPr>
            <a:xfrm>
              <a:off x="5145345" y="2987931"/>
              <a:ext cx="88454" cy="139818"/>
            </a:xfrm>
            <a:custGeom>
              <a:avLst/>
              <a:gdLst/>
              <a:ahLst/>
              <a:cxnLst/>
              <a:rect l="l" t="t" r="r" b="b"/>
              <a:pathLst>
                <a:path w="2299" h="3634" extrusionOk="0">
                  <a:moveTo>
                    <a:pt x="1170" y="1"/>
                  </a:moveTo>
                  <a:cubicBezTo>
                    <a:pt x="565" y="1"/>
                    <a:pt x="0" y="816"/>
                    <a:pt x="0" y="1620"/>
                  </a:cubicBezTo>
                  <a:cubicBezTo>
                    <a:pt x="0" y="2803"/>
                    <a:pt x="574" y="3634"/>
                    <a:pt x="1171" y="3634"/>
                  </a:cubicBezTo>
                  <a:cubicBezTo>
                    <a:pt x="1403" y="3634"/>
                    <a:pt x="1639" y="3508"/>
                    <a:pt x="1846" y="3227"/>
                  </a:cubicBezTo>
                  <a:cubicBezTo>
                    <a:pt x="2001" y="3025"/>
                    <a:pt x="2072" y="2763"/>
                    <a:pt x="2131" y="2501"/>
                  </a:cubicBezTo>
                  <a:cubicBezTo>
                    <a:pt x="2298" y="1858"/>
                    <a:pt x="2274" y="1072"/>
                    <a:pt x="1941" y="537"/>
                  </a:cubicBezTo>
                  <a:cubicBezTo>
                    <a:pt x="1706" y="156"/>
                    <a:pt x="1434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7;p81">
              <a:extLst>
                <a:ext uri="{FF2B5EF4-FFF2-40B4-BE49-F238E27FC236}">
                  <a16:creationId xmlns:a16="http://schemas.microsoft.com/office/drawing/2014/main" id="{8188B0C4-9674-A42C-60C7-5292D3D05A31}"/>
                </a:ext>
              </a:extLst>
            </p:cNvPr>
            <p:cNvSpPr/>
            <p:nvPr/>
          </p:nvSpPr>
          <p:spPr>
            <a:xfrm>
              <a:off x="5221388" y="2751775"/>
              <a:ext cx="88916" cy="139780"/>
            </a:xfrm>
            <a:custGeom>
              <a:avLst/>
              <a:gdLst/>
              <a:ahLst/>
              <a:cxnLst/>
              <a:rect l="l" t="t" r="r" b="b"/>
              <a:pathLst>
                <a:path w="2311" h="3633" extrusionOk="0">
                  <a:moveTo>
                    <a:pt x="1169" y="0"/>
                  </a:moveTo>
                  <a:cubicBezTo>
                    <a:pt x="565" y="0"/>
                    <a:pt x="1" y="813"/>
                    <a:pt x="1" y="1608"/>
                  </a:cubicBezTo>
                  <a:cubicBezTo>
                    <a:pt x="1" y="2799"/>
                    <a:pt x="575" y="3633"/>
                    <a:pt x="1176" y="3633"/>
                  </a:cubicBezTo>
                  <a:cubicBezTo>
                    <a:pt x="1410" y="3633"/>
                    <a:pt x="1648" y="3507"/>
                    <a:pt x="1858" y="3227"/>
                  </a:cubicBezTo>
                  <a:cubicBezTo>
                    <a:pt x="2013" y="3025"/>
                    <a:pt x="2072" y="2751"/>
                    <a:pt x="2144" y="2501"/>
                  </a:cubicBezTo>
                  <a:cubicBezTo>
                    <a:pt x="2310" y="1858"/>
                    <a:pt x="2275" y="1072"/>
                    <a:pt x="1941" y="536"/>
                  </a:cubicBezTo>
                  <a:cubicBezTo>
                    <a:pt x="1706" y="156"/>
                    <a:pt x="1434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1882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53;p45">
            <a:extLst>
              <a:ext uri="{FF2B5EF4-FFF2-40B4-BE49-F238E27FC236}">
                <a16:creationId xmlns:a16="http://schemas.microsoft.com/office/drawing/2014/main" id="{30607D9F-9CA9-2676-4C4E-745E6F9A352E}"/>
              </a:ext>
            </a:extLst>
          </p:cNvPr>
          <p:cNvSpPr/>
          <p:nvPr/>
        </p:nvSpPr>
        <p:spPr>
          <a:xfrm>
            <a:off x="5604171" y="658999"/>
            <a:ext cx="1672935" cy="1153391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53;p45">
            <a:extLst>
              <a:ext uri="{FF2B5EF4-FFF2-40B4-BE49-F238E27FC236}">
                <a16:creationId xmlns:a16="http://schemas.microsoft.com/office/drawing/2014/main" id="{7E3A8730-9A3C-1F45-F6E3-91E191019A9F}"/>
              </a:ext>
            </a:extLst>
          </p:cNvPr>
          <p:cNvSpPr/>
          <p:nvPr/>
        </p:nvSpPr>
        <p:spPr>
          <a:xfrm>
            <a:off x="2181320" y="1355428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DCA62F7-398C-F491-8A86-0FC0F978B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3488" y="1015644"/>
            <a:ext cx="2874300" cy="440100"/>
          </a:xfrm>
        </p:spPr>
        <p:txBody>
          <a:bodyPr/>
          <a:lstStyle/>
          <a:p>
            <a:pPr marL="139700" indent="0">
              <a:buSzPts val="3000"/>
            </a:pPr>
            <a:r>
              <a:rPr lang="en-US" sz="1700" b="1" dirty="0">
                <a:latin typeface="Asap"/>
              </a:rPr>
              <a:t>Dataset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7CC81-2DA8-CD9F-DCE2-57F4B9D1E9F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83075" y="2865765"/>
            <a:ext cx="3574473" cy="4401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 predict the number of crops produced based on some features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068091-A982-D476-E893-87FA50160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820" y="1544715"/>
            <a:ext cx="2241409" cy="440100"/>
          </a:xfrm>
        </p:spPr>
        <p:txBody>
          <a:bodyPr/>
          <a:lstStyle/>
          <a:p>
            <a:r>
              <a:rPr lang="en-US" sz="1700" b="1" dirty="0">
                <a:latin typeface="Asap"/>
                <a:sym typeface="Asap"/>
              </a:rPr>
              <a:t>Why?</a:t>
            </a:r>
          </a:p>
        </p:txBody>
      </p:sp>
      <p:sp>
        <p:nvSpPr>
          <p:cNvPr id="9" name="Google Shape;1892;p81">
            <a:extLst>
              <a:ext uri="{FF2B5EF4-FFF2-40B4-BE49-F238E27FC236}">
                <a16:creationId xmlns:a16="http://schemas.microsoft.com/office/drawing/2014/main" id="{31EB3DE7-6F8F-D92D-6D99-D9DA12C2DD08}"/>
              </a:ext>
            </a:extLst>
          </p:cNvPr>
          <p:cNvSpPr/>
          <p:nvPr/>
        </p:nvSpPr>
        <p:spPr>
          <a:xfrm>
            <a:off x="2830548" y="40246"/>
            <a:ext cx="1427000" cy="1437100"/>
          </a:xfrm>
          <a:custGeom>
            <a:avLst/>
            <a:gdLst/>
            <a:ahLst/>
            <a:cxnLst/>
            <a:rect l="l" t="t" r="r" b="b"/>
            <a:pathLst>
              <a:path w="57080" h="57484" fill="none" extrusionOk="0">
                <a:moveTo>
                  <a:pt x="31219" y="57484"/>
                </a:moveTo>
                <a:cubicBezTo>
                  <a:pt x="31183" y="57484"/>
                  <a:pt x="31136" y="57472"/>
                  <a:pt x="31100" y="57460"/>
                </a:cubicBezTo>
                <a:cubicBezTo>
                  <a:pt x="31016" y="57412"/>
                  <a:pt x="30969" y="57305"/>
                  <a:pt x="30981" y="57210"/>
                </a:cubicBezTo>
                <a:cubicBezTo>
                  <a:pt x="31278" y="55269"/>
                  <a:pt x="30481" y="53102"/>
                  <a:pt x="28850" y="51424"/>
                </a:cubicBezTo>
                <a:cubicBezTo>
                  <a:pt x="27576" y="50114"/>
                  <a:pt x="25825" y="49054"/>
                  <a:pt x="23325" y="48114"/>
                </a:cubicBezTo>
                <a:lnTo>
                  <a:pt x="23265" y="48090"/>
                </a:lnTo>
                <a:cubicBezTo>
                  <a:pt x="22539" y="47816"/>
                  <a:pt x="21706" y="47494"/>
                  <a:pt x="21218" y="46792"/>
                </a:cubicBezTo>
                <a:cubicBezTo>
                  <a:pt x="20539" y="45780"/>
                  <a:pt x="20872" y="44482"/>
                  <a:pt x="21325" y="43232"/>
                </a:cubicBezTo>
                <a:lnTo>
                  <a:pt x="21622" y="42434"/>
                </a:lnTo>
                <a:cubicBezTo>
                  <a:pt x="22551" y="39934"/>
                  <a:pt x="23480" y="37434"/>
                  <a:pt x="24408" y="34922"/>
                </a:cubicBezTo>
                <a:cubicBezTo>
                  <a:pt x="24897" y="33588"/>
                  <a:pt x="25349" y="31933"/>
                  <a:pt x="24408" y="30933"/>
                </a:cubicBezTo>
                <a:cubicBezTo>
                  <a:pt x="23658" y="30159"/>
                  <a:pt x="22349" y="30242"/>
                  <a:pt x="21515" y="30778"/>
                </a:cubicBezTo>
                <a:cubicBezTo>
                  <a:pt x="20729" y="31278"/>
                  <a:pt x="20098" y="32171"/>
                  <a:pt x="19670" y="33433"/>
                </a:cubicBezTo>
                <a:cubicBezTo>
                  <a:pt x="18908" y="35707"/>
                  <a:pt x="18944" y="38231"/>
                  <a:pt x="18991" y="40660"/>
                </a:cubicBezTo>
                <a:cubicBezTo>
                  <a:pt x="19039" y="43673"/>
                  <a:pt x="19086" y="46780"/>
                  <a:pt x="17622" y="49435"/>
                </a:cubicBezTo>
                <a:cubicBezTo>
                  <a:pt x="17574" y="49530"/>
                  <a:pt x="17467" y="49578"/>
                  <a:pt x="17372" y="49554"/>
                </a:cubicBezTo>
                <a:cubicBezTo>
                  <a:pt x="17277" y="49542"/>
                  <a:pt x="17193" y="49471"/>
                  <a:pt x="17169" y="49376"/>
                </a:cubicBezTo>
                <a:cubicBezTo>
                  <a:pt x="16538" y="46792"/>
                  <a:pt x="14657" y="44482"/>
                  <a:pt x="12240" y="43351"/>
                </a:cubicBezTo>
                <a:cubicBezTo>
                  <a:pt x="12145" y="43303"/>
                  <a:pt x="12050" y="43256"/>
                  <a:pt x="11955" y="43208"/>
                </a:cubicBezTo>
                <a:cubicBezTo>
                  <a:pt x="11228" y="42887"/>
                  <a:pt x="10407" y="42506"/>
                  <a:pt x="10038" y="41732"/>
                </a:cubicBezTo>
                <a:cubicBezTo>
                  <a:pt x="9454" y="40506"/>
                  <a:pt x="10383" y="39172"/>
                  <a:pt x="11121" y="38279"/>
                </a:cubicBezTo>
                <a:cubicBezTo>
                  <a:pt x="12538" y="36576"/>
                  <a:pt x="13943" y="34874"/>
                  <a:pt x="15360" y="33171"/>
                </a:cubicBezTo>
                <a:cubicBezTo>
                  <a:pt x="16336" y="31993"/>
                  <a:pt x="17550" y="30516"/>
                  <a:pt x="17801" y="28814"/>
                </a:cubicBezTo>
                <a:cubicBezTo>
                  <a:pt x="17931" y="27885"/>
                  <a:pt x="17646" y="26849"/>
                  <a:pt x="17050" y="26135"/>
                </a:cubicBezTo>
                <a:cubicBezTo>
                  <a:pt x="16741" y="25754"/>
                  <a:pt x="16217" y="25301"/>
                  <a:pt x="15455" y="25266"/>
                </a:cubicBezTo>
                <a:cubicBezTo>
                  <a:pt x="14443" y="25206"/>
                  <a:pt x="13514" y="25873"/>
                  <a:pt x="12824" y="26468"/>
                </a:cubicBezTo>
                <a:cubicBezTo>
                  <a:pt x="9061" y="29659"/>
                  <a:pt x="6763" y="34505"/>
                  <a:pt x="6680" y="39422"/>
                </a:cubicBezTo>
                <a:cubicBezTo>
                  <a:pt x="6680" y="39517"/>
                  <a:pt x="6609" y="39613"/>
                  <a:pt x="6525" y="39648"/>
                </a:cubicBezTo>
                <a:cubicBezTo>
                  <a:pt x="6430" y="39684"/>
                  <a:pt x="6323" y="39648"/>
                  <a:pt x="6251" y="39577"/>
                </a:cubicBezTo>
                <a:cubicBezTo>
                  <a:pt x="4025" y="37124"/>
                  <a:pt x="2072" y="34410"/>
                  <a:pt x="465" y="31516"/>
                </a:cubicBezTo>
                <a:cubicBezTo>
                  <a:pt x="298" y="31219"/>
                  <a:pt x="132" y="30909"/>
                  <a:pt x="191" y="30552"/>
                </a:cubicBezTo>
                <a:cubicBezTo>
                  <a:pt x="251" y="30171"/>
                  <a:pt x="525" y="29909"/>
                  <a:pt x="798" y="29671"/>
                </a:cubicBezTo>
                <a:cubicBezTo>
                  <a:pt x="3942" y="26992"/>
                  <a:pt x="7418" y="24706"/>
                  <a:pt x="11145" y="22908"/>
                </a:cubicBezTo>
                <a:lnTo>
                  <a:pt x="11562" y="22706"/>
                </a:lnTo>
                <a:cubicBezTo>
                  <a:pt x="12848" y="22087"/>
                  <a:pt x="14181" y="21456"/>
                  <a:pt x="15122" y="20408"/>
                </a:cubicBezTo>
                <a:cubicBezTo>
                  <a:pt x="16074" y="19336"/>
                  <a:pt x="16598" y="17527"/>
                  <a:pt x="15693" y="16300"/>
                </a:cubicBezTo>
                <a:cubicBezTo>
                  <a:pt x="14562" y="14764"/>
                  <a:pt x="12074" y="15098"/>
                  <a:pt x="10228" y="16050"/>
                </a:cubicBezTo>
                <a:cubicBezTo>
                  <a:pt x="6513" y="17991"/>
                  <a:pt x="3608" y="21539"/>
                  <a:pt x="2477" y="25575"/>
                </a:cubicBezTo>
                <a:cubicBezTo>
                  <a:pt x="2441" y="25682"/>
                  <a:pt x="2358" y="25754"/>
                  <a:pt x="2251" y="25754"/>
                </a:cubicBezTo>
                <a:cubicBezTo>
                  <a:pt x="2132" y="25754"/>
                  <a:pt x="2037" y="25682"/>
                  <a:pt x="2013" y="25587"/>
                </a:cubicBezTo>
                <a:cubicBezTo>
                  <a:pt x="1" y="18848"/>
                  <a:pt x="1465" y="11240"/>
                  <a:pt x="5847" y="5739"/>
                </a:cubicBezTo>
                <a:cubicBezTo>
                  <a:pt x="7216" y="4013"/>
                  <a:pt x="8561" y="3144"/>
                  <a:pt x="9954" y="3072"/>
                </a:cubicBezTo>
                <a:cubicBezTo>
                  <a:pt x="10752" y="3025"/>
                  <a:pt x="11621" y="3251"/>
                  <a:pt x="12514" y="3751"/>
                </a:cubicBezTo>
                <a:cubicBezTo>
                  <a:pt x="14050" y="4608"/>
                  <a:pt x="15312" y="6001"/>
                  <a:pt x="16229" y="7120"/>
                </a:cubicBezTo>
                <a:cubicBezTo>
                  <a:pt x="17503" y="8656"/>
                  <a:pt x="19372" y="9418"/>
                  <a:pt x="21337" y="9204"/>
                </a:cubicBezTo>
                <a:cubicBezTo>
                  <a:pt x="23337" y="9002"/>
                  <a:pt x="25087" y="7799"/>
                  <a:pt x="26040" y="6001"/>
                </a:cubicBezTo>
                <a:cubicBezTo>
                  <a:pt x="26111" y="5858"/>
                  <a:pt x="26183" y="5716"/>
                  <a:pt x="26266" y="5585"/>
                </a:cubicBezTo>
                <a:cubicBezTo>
                  <a:pt x="28314" y="2072"/>
                  <a:pt x="32671" y="1"/>
                  <a:pt x="37362" y="286"/>
                </a:cubicBezTo>
                <a:cubicBezTo>
                  <a:pt x="41101" y="513"/>
                  <a:pt x="44935" y="2072"/>
                  <a:pt x="49078" y="5061"/>
                </a:cubicBezTo>
                <a:cubicBezTo>
                  <a:pt x="51078" y="6489"/>
                  <a:pt x="53495" y="8502"/>
                  <a:pt x="54484" y="11323"/>
                </a:cubicBezTo>
                <a:cubicBezTo>
                  <a:pt x="54519" y="11395"/>
                  <a:pt x="54496" y="11490"/>
                  <a:pt x="54448" y="11561"/>
                </a:cubicBezTo>
                <a:cubicBezTo>
                  <a:pt x="54388" y="11621"/>
                  <a:pt x="54305" y="11657"/>
                  <a:pt x="54210" y="11633"/>
                </a:cubicBezTo>
                <a:cubicBezTo>
                  <a:pt x="52805" y="11383"/>
                  <a:pt x="51436" y="10859"/>
                  <a:pt x="50102" y="10347"/>
                </a:cubicBezTo>
                <a:cubicBezTo>
                  <a:pt x="47995" y="9537"/>
                  <a:pt x="46006" y="8775"/>
                  <a:pt x="43875" y="8990"/>
                </a:cubicBezTo>
                <a:cubicBezTo>
                  <a:pt x="43208" y="9049"/>
                  <a:pt x="42292" y="9275"/>
                  <a:pt x="41732" y="9918"/>
                </a:cubicBezTo>
                <a:cubicBezTo>
                  <a:pt x="41256" y="10442"/>
                  <a:pt x="41113" y="11407"/>
                  <a:pt x="41649" y="11931"/>
                </a:cubicBezTo>
                <a:cubicBezTo>
                  <a:pt x="42054" y="12323"/>
                  <a:pt x="42696" y="12371"/>
                  <a:pt x="43328" y="12395"/>
                </a:cubicBezTo>
                <a:cubicBezTo>
                  <a:pt x="45197" y="12443"/>
                  <a:pt x="47078" y="12371"/>
                  <a:pt x="48923" y="12181"/>
                </a:cubicBezTo>
                <a:lnTo>
                  <a:pt x="49126" y="12157"/>
                </a:lnTo>
                <a:cubicBezTo>
                  <a:pt x="50697" y="12002"/>
                  <a:pt x="52460" y="11812"/>
                  <a:pt x="53876" y="12657"/>
                </a:cubicBezTo>
                <a:cubicBezTo>
                  <a:pt x="55508" y="13645"/>
                  <a:pt x="56091" y="15657"/>
                  <a:pt x="56389" y="17086"/>
                </a:cubicBezTo>
                <a:cubicBezTo>
                  <a:pt x="57020" y="20098"/>
                  <a:pt x="57079" y="23301"/>
                  <a:pt x="56555" y="26349"/>
                </a:cubicBezTo>
                <a:cubicBezTo>
                  <a:pt x="56543" y="26444"/>
                  <a:pt x="56472" y="26516"/>
                  <a:pt x="56389" y="26540"/>
                </a:cubicBezTo>
                <a:cubicBezTo>
                  <a:pt x="56293" y="26575"/>
                  <a:pt x="56198" y="26540"/>
                  <a:pt x="56139" y="26468"/>
                </a:cubicBezTo>
                <a:cubicBezTo>
                  <a:pt x="53900" y="23920"/>
                  <a:pt x="51483" y="21503"/>
                  <a:pt x="48935" y="19277"/>
                </a:cubicBezTo>
                <a:cubicBezTo>
                  <a:pt x="47649" y="18158"/>
                  <a:pt x="46137" y="16895"/>
                  <a:pt x="44387" y="16253"/>
                </a:cubicBezTo>
                <a:cubicBezTo>
                  <a:pt x="42506" y="15550"/>
                  <a:pt x="40589" y="15693"/>
                  <a:pt x="39244" y="16610"/>
                </a:cubicBezTo>
                <a:cubicBezTo>
                  <a:pt x="38863" y="16860"/>
                  <a:pt x="38220" y="17407"/>
                  <a:pt x="38148" y="18181"/>
                </a:cubicBezTo>
                <a:cubicBezTo>
                  <a:pt x="38041" y="19408"/>
                  <a:pt x="39470" y="20324"/>
                  <a:pt x="40922" y="20682"/>
                </a:cubicBezTo>
                <a:cubicBezTo>
                  <a:pt x="41934" y="20932"/>
                  <a:pt x="42994" y="21086"/>
                  <a:pt x="44018" y="21229"/>
                </a:cubicBezTo>
                <a:cubicBezTo>
                  <a:pt x="45197" y="21408"/>
                  <a:pt x="46399" y="21575"/>
                  <a:pt x="47566" y="21896"/>
                </a:cubicBezTo>
                <a:cubicBezTo>
                  <a:pt x="50293" y="22646"/>
                  <a:pt x="52841" y="24206"/>
                  <a:pt x="54734" y="26289"/>
                </a:cubicBezTo>
                <a:cubicBezTo>
                  <a:pt x="55258" y="26873"/>
                  <a:pt x="55889" y="27647"/>
                  <a:pt x="56151" y="28599"/>
                </a:cubicBezTo>
                <a:cubicBezTo>
                  <a:pt x="56484" y="29778"/>
                  <a:pt x="56222" y="31004"/>
                  <a:pt x="55889" y="32147"/>
                </a:cubicBezTo>
                <a:cubicBezTo>
                  <a:pt x="55091" y="34898"/>
                  <a:pt x="53888" y="37517"/>
                  <a:pt x="52317" y="39910"/>
                </a:cubicBezTo>
                <a:cubicBezTo>
                  <a:pt x="52269" y="39982"/>
                  <a:pt x="52186" y="40029"/>
                  <a:pt x="52102" y="40017"/>
                </a:cubicBezTo>
                <a:cubicBezTo>
                  <a:pt x="52007" y="40017"/>
                  <a:pt x="51936" y="39958"/>
                  <a:pt x="51900" y="39886"/>
                </a:cubicBezTo>
                <a:cubicBezTo>
                  <a:pt x="51424" y="38862"/>
                  <a:pt x="51186" y="37767"/>
                  <a:pt x="51031" y="36827"/>
                </a:cubicBezTo>
                <a:cubicBezTo>
                  <a:pt x="50971" y="36529"/>
                  <a:pt x="50924" y="36231"/>
                  <a:pt x="50876" y="35934"/>
                </a:cubicBezTo>
                <a:cubicBezTo>
                  <a:pt x="50709" y="34922"/>
                  <a:pt x="50543" y="33886"/>
                  <a:pt x="50209" y="32909"/>
                </a:cubicBezTo>
                <a:cubicBezTo>
                  <a:pt x="49364" y="30445"/>
                  <a:pt x="47507" y="28468"/>
                  <a:pt x="45625" y="26694"/>
                </a:cubicBezTo>
                <a:cubicBezTo>
                  <a:pt x="43435" y="24623"/>
                  <a:pt x="40768" y="22515"/>
                  <a:pt x="37684" y="22610"/>
                </a:cubicBezTo>
                <a:cubicBezTo>
                  <a:pt x="36958" y="22646"/>
                  <a:pt x="36458" y="22813"/>
                  <a:pt x="36172" y="23158"/>
                </a:cubicBezTo>
                <a:cubicBezTo>
                  <a:pt x="35684" y="23718"/>
                  <a:pt x="35922" y="24694"/>
                  <a:pt x="36446" y="25242"/>
                </a:cubicBezTo>
                <a:cubicBezTo>
                  <a:pt x="36981" y="25801"/>
                  <a:pt x="37767" y="26099"/>
                  <a:pt x="38517" y="26385"/>
                </a:cubicBezTo>
                <a:lnTo>
                  <a:pt x="38672" y="26444"/>
                </a:lnTo>
                <a:cubicBezTo>
                  <a:pt x="41708" y="27623"/>
                  <a:pt x="44435" y="29183"/>
                  <a:pt x="46780" y="31076"/>
                </a:cubicBezTo>
                <a:cubicBezTo>
                  <a:pt x="48912" y="32802"/>
                  <a:pt x="50126" y="34433"/>
                  <a:pt x="50602" y="36219"/>
                </a:cubicBezTo>
                <a:cubicBezTo>
                  <a:pt x="50662" y="36434"/>
                  <a:pt x="50709" y="36660"/>
                  <a:pt x="50745" y="36886"/>
                </a:cubicBezTo>
                <a:cubicBezTo>
                  <a:pt x="51305" y="40386"/>
                  <a:pt x="49054" y="43768"/>
                  <a:pt x="46542" y="46911"/>
                </a:cubicBezTo>
                <a:cubicBezTo>
                  <a:pt x="46471" y="46994"/>
                  <a:pt x="46364" y="47018"/>
                  <a:pt x="46268" y="46983"/>
                </a:cubicBezTo>
                <a:cubicBezTo>
                  <a:pt x="46161" y="46935"/>
                  <a:pt x="46102" y="46840"/>
                  <a:pt x="46114" y="46732"/>
                </a:cubicBezTo>
                <a:cubicBezTo>
                  <a:pt x="46459" y="42470"/>
                  <a:pt x="45673" y="38172"/>
                  <a:pt x="43851" y="34302"/>
                </a:cubicBezTo>
                <a:cubicBezTo>
                  <a:pt x="43256" y="33052"/>
                  <a:pt x="42280" y="31290"/>
                  <a:pt x="40672" y="30385"/>
                </a:cubicBezTo>
                <a:cubicBezTo>
                  <a:pt x="39315" y="29635"/>
                  <a:pt x="37220" y="29647"/>
                  <a:pt x="36208" y="30992"/>
                </a:cubicBezTo>
                <a:cubicBezTo>
                  <a:pt x="34826" y="32814"/>
                  <a:pt x="36327" y="35481"/>
                  <a:pt x="36815" y="36255"/>
                </a:cubicBezTo>
                <a:cubicBezTo>
                  <a:pt x="37541" y="37398"/>
                  <a:pt x="38410" y="38458"/>
                  <a:pt x="39398" y="39410"/>
                </a:cubicBezTo>
                <a:cubicBezTo>
                  <a:pt x="39839" y="39815"/>
                  <a:pt x="40315" y="40232"/>
                  <a:pt x="40768" y="40636"/>
                </a:cubicBezTo>
                <a:cubicBezTo>
                  <a:pt x="42696" y="42315"/>
                  <a:pt x="44673" y="44042"/>
                  <a:pt x="44887" y="46566"/>
                </a:cubicBezTo>
                <a:cubicBezTo>
                  <a:pt x="45161" y="49792"/>
                  <a:pt x="42292" y="52293"/>
                  <a:pt x="39506" y="53543"/>
                </a:cubicBezTo>
                <a:cubicBezTo>
                  <a:pt x="38648" y="53936"/>
                  <a:pt x="37743" y="54269"/>
                  <a:pt x="36874" y="54602"/>
                </a:cubicBezTo>
                <a:cubicBezTo>
                  <a:pt x="34934" y="55317"/>
                  <a:pt x="32933" y="56067"/>
                  <a:pt x="31386" y="57424"/>
                </a:cubicBezTo>
                <a:cubicBezTo>
                  <a:pt x="31338" y="57460"/>
                  <a:pt x="31278" y="57484"/>
                  <a:pt x="31219" y="57484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5B73422-B92C-C84B-6EAF-DA514AC403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801206"/>
              </p:ext>
            </p:extLst>
          </p:nvPr>
        </p:nvGraphicFramePr>
        <p:xfrm>
          <a:off x="4572000" y="1632700"/>
          <a:ext cx="3865527" cy="3126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Google Shape;1870;p81">
            <a:extLst>
              <a:ext uri="{FF2B5EF4-FFF2-40B4-BE49-F238E27FC236}">
                <a16:creationId xmlns:a16="http://schemas.microsoft.com/office/drawing/2014/main" id="{B6482D1B-63D8-0627-14F5-C1B0E03D1818}"/>
              </a:ext>
            </a:extLst>
          </p:cNvPr>
          <p:cNvGrpSpPr/>
          <p:nvPr/>
        </p:nvGrpSpPr>
        <p:grpSpPr>
          <a:xfrm>
            <a:off x="2656936" y="3201014"/>
            <a:ext cx="1644951" cy="1761030"/>
            <a:chOff x="2151450" y="2905550"/>
            <a:chExt cx="1417450" cy="1517475"/>
          </a:xfrm>
        </p:grpSpPr>
        <p:sp>
          <p:nvSpPr>
            <p:cNvPr id="19" name="Google Shape;1871;p81">
              <a:extLst>
                <a:ext uri="{FF2B5EF4-FFF2-40B4-BE49-F238E27FC236}">
                  <a16:creationId xmlns:a16="http://schemas.microsoft.com/office/drawing/2014/main" id="{D5BFB4A8-871E-6C65-B89F-77CDC1BB339A}"/>
                </a:ext>
              </a:extLst>
            </p:cNvPr>
            <p:cNvSpPr/>
            <p:nvPr/>
          </p:nvSpPr>
          <p:spPr>
            <a:xfrm>
              <a:off x="2151450" y="3353525"/>
              <a:ext cx="1015925" cy="1069500"/>
            </a:xfrm>
            <a:custGeom>
              <a:avLst/>
              <a:gdLst/>
              <a:ahLst/>
              <a:cxnLst/>
              <a:rect l="l" t="t" r="r" b="b"/>
              <a:pathLst>
                <a:path w="40637" h="42780" fill="none" extrusionOk="0">
                  <a:moveTo>
                    <a:pt x="40636" y="322"/>
                  </a:moveTo>
                  <a:cubicBezTo>
                    <a:pt x="31695" y="17860"/>
                    <a:pt x="17395" y="32933"/>
                    <a:pt x="369" y="42779"/>
                  </a:cubicBezTo>
                  <a:lnTo>
                    <a:pt x="0" y="42148"/>
                  </a:lnTo>
                  <a:cubicBezTo>
                    <a:pt x="16919" y="32373"/>
                    <a:pt x="31111" y="17407"/>
                    <a:pt x="39982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72;p81">
              <a:extLst>
                <a:ext uri="{FF2B5EF4-FFF2-40B4-BE49-F238E27FC236}">
                  <a16:creationId xmlns:a16="http://schemas.microsoft.com/office/drawing/2014/main" id="{CA33C756-4E9C-87C2-1B2A-2978D093DEDE}"/>
                </a:ext>
              </a:extLst>
            </p:cNvPr>
            <p:cNvSpPr/>
            <p:nvPr/>
          </p:nvSpPr>
          <p:spPr>
            <a:xfrm>
              <a:off x="3120925" y="3176425"/>
              <a:ext cx="348875" cy="273250"/>
            </a:xfrm>
            <a:custGeom>
              <a:avLst/>
              <a:gdLst/>
              <a:ahLst/>
              <a:cxnLst/>
              <a:rect l="l" t="t" r="r" b="b"/>
              <a:pathLst>
                <a:path w="13955" h="10930" fill="none" extrusionOk="0">
                  <a:moveTo>
                    <a:pt x="12" y="10930"/>
                  </a:moveTo>
                  <a:cubicBezTo>
                    <a:pt x="12" y="10894"/>
                    <a:pt x="36" y="10870"/>
                    <a:pt x="36" y="10835"/>
                  </a:cubicBezTo>
                  <a:cubicBezTo>
                    <a:pt x="917" y="10597"/>
                    <a:pt x="1203" y="10037"/>
                    <a:pt x="1762" y="9311"/>
                  </a:cubicBezTo>
                  <a:cubicBezTo>
                    <a:pt x="2346" y="8573"/>
                    <a:pt x="2679" y="7632"/>
                    <a:pt x="3381" y="6989"/>
                  </a:cubicBezTo>
                  <a:cubicBezTo>
                    <a:pt x="4167" y="6263"/>
                    <a:pt x="5310" y="6025"/>
                    <a:pt x="6108" y="5298"/>
                  </a:cubicBezTo>
                  <a:cubicBezTo>
                    <a:pt x="6858" y="4620"/>
                    <a:pt x="7203" y="3596"/>
                    <a:pt x="7858" y="2822"/>
                  </a:cubicBezTo>
                  <a:cubicBezTo>
                    <a:pt x="9335" y="1107"/>
                    <a:pt x="11954" y="1036"/>
                    <a:pt x="13954" y="0"/>
                  </a:cubicBezTo>
                  <a:cubicBezTo>
                    <a:pt x="13847" y="143"/>
                    <a:pt x="13752" y="321"/>
                    <a:pt x="13668" y="476"/>
                  </a:cubicBezTo>
                  <a:cubicBezTo>
                    <a:pt x="13025" y="1726"/>
                    <a:pt x="12192" y="2953"/>
                    <a:pt x="10918" y="3536"/>
                  </a:cubicBezTo>
                  <a:cubicBezTo>
                    <a:pt x="10073" y="3929"/>
                    <a:pt x="9073" y="4001"/>
                    <a:pt x="8323" y="4548"/>
                  </a:cubicBezTo>
                  <a:cubicBezTo>
                    <a:pt x="7751" y="4965"/>
                    <a:pt x="7382" y="5608"/>
                    <a:pt x="6870" y="6096"/>
                  </a:cubicBezTo>
                  <a:cubicBezTo>
                    <a:pt x="6025" y="6929"/>
                    <a:pt x="4822" y="7310"/>
                    <a:pt x="3917" y="8096"/>
                  </a:cubicBezTo>
                  <a:cubicBezTo>
                    <a:pt x="3346" y="8584"/>
                    <a:pt x="2905" y="9215"/>
                    <a:pt x="2346" y="9727"/>
                  </a:cubicBezTo>
                  <a:cubicBezTo>
                    <a:pt x="1560" y="10418"/>
                    <a:pt x="1048" y="10870"/>
                    <a:pt x="0" y="109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73;p81">
              <a:extLst>
                <a:ext uri="{FF2B5EF4-FFF2-40B4-BE49-F238E27FC236}">
                  <a16:creationId xmlns:a16="http://schemas.microsoft.com/office/drawing/2014/main" id="{EC874A0A-3CE2-3E16-CB96-DB4615245578}"/>
                </a:ext>
              </a:extLst>
            </p:cNvPr>
            <p:cNvSpPr/>
            <p:nvPr/>
          </p:nvSpPr>
          <p:spPr>
            <a:xfrm>
              <a:off x="2973875" y="3029975"/>
              <a:ext cx="109550" cy="470900"/>
            </a:xfrm>
            <a:custGeom>
              <a:avLst/>
              <a:gdLst/>
              <a:ahLst/>
              <a:cxnLst/>
              <a:rect l="l" t="t" r="r" b="b"/>
              <a:pathLst>
                <a:path w="4382" h="18836" fill="none" extrusionOk="0">
                  <a:moveTo>
                    <a:pt x="72" y="0"/>
                  </a:moveTo>
                  <a:cubicBezTo>
                    <a:pt x="1643" y="1369"/>
                    <a:pt x="2644" y="3370"/>
                    <a:pt x="2798" y="5441"/>
                  </a:cubicBezTo>
                  <a:cubicBezTo>
                    <a:pt x="2905" y="6977"/>
                    <a:pt x="2584" y="8501"/>
                    <a:pt x="2417" y="10037"/>
                  </a:cubicBezTo>
                  <a:cubicBezTo>
                    <a:pt x="2251" y="11561"/>
                    <a:pt x="2263" y="13192"/>
                    <a:pt x="3001" y="14538"/>
                  </a:cubicBezTo>
                  <a:cubicBezTo>
                    <a:pt x="3358" y="15216"/>
                    <a:pt x="3894" y="15800"/>
                    <a:pt x="4108" y="16526"/>
                  </a:cubicBezTo>
                  <a:cubicBezTo>
                    <a:pt x="4382" y="17431"/>
                    <a:pt x="4203" y="17740"/>
                    <a:pt x="3941" y="18645"/>
                  </a:cubicBezTo>
                  <a:lnTo>
                    <a:pt x="3822" y="18836"/>
                  </a:lnTo>
                  <a:cubicBezTo>
                    <a:pt x="3953" y="18431"/>
                    <a:pt x="3560" y="18538"/>
                    <a:pt x="3334" y="18181"/>
                  </a:cubicBezTo>
                  <a:cubicBezTo>
                    <a:pt x="2905" y="17502"/>
                    <a:pt x="3036" y="16633"/>
                    <a:pt x="2965" y="15835"/>
                  </a:cubicBezTo>
                  <a:cubicBezTo>
                    <a:pt x="2739" y="13502"/>
                    <a:pt x="584" y="11740"/>
                    <a:pt x="250" y="9418"/>
                  </a:cubicBezTo>
                  <a:cubicBezTo>
                    <a:pt x="0" y="7703"/>
                    <a:pt x="798" y="6013"/>
                    <a:pt x="977" y="4274"/>
                  </a:cubicBezTo>
                  <a:cubicBezTo>
                    <a:pt x="1120" y="2798"/>
                    <a:pt x="798" y="1286"/>
                    <a:pt x="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74;p81">
              <a:extLst>
                <a:ext uri="{FF2B5EF4-FFF2-40B4-BE49-F238E27FC236}">
                  <a16:creationId xmlns:a16="http://schemas.microsoft.com/office/drawing/2014/main" id="{362A01E0-9B19-7E8A-5AC9-3000767DC6C3}"/>
                </a:ext>
              </a:extLst>
            </p:cNvPr>
            <p:cNvSpPr/>
            <p:nvPr/>
          </p:nvSpPr>
          <p:spPr>
            <a:xfrm>
              <a:off x="3064950" y="2979375"/>
              <a:ext cx="99150" cy="452450"/>
            </a:xfrm>
            <a:custGeom>
              <a:avLst/>
              <a:gdLst/>
              <a:ahLst/>
              <a:cxnLst/>
              <a:rect l="l" t="t" r="r" b="b"/>
              <a:pathLst>
                <a:path w="3966" h="18098" fill="none" extrusionOk="0">
                  <a:moveTo>
                    <a:pt x="1918" y="5465"/>
                  </a:moveTo>
                  <a:cubicBezTo>
                    <a:pt x="2561" y="3727"/>
                    <a:pt x="2858" y="1857"/>
                    <a:pt x="2775" y="0"/>
                  </a:cubicBezTo>
                  <a:cubicBezTo>
                    <a:pt x="3346" y="1143"/>
                    <a:pt x="3906" y="2358"/>
                    <a:pt x="3930" y="3643"/>
                  </a:cubicBezTo>
                  <a:cubicBezTo>
                    <a:pt x="3965" y="5263"/>
                    <a:pt x="3144" y="6775"/>
                    <a:pt x="2834" y="8370"/>
                  </a:cubicBezTo>
                  <a:cubicBezTo>
                    <a:pt x="2572" y="9692"/>
                    <a:pt x="2644" y="11085"/>
                    <a:pt x="2096" y="12311"/>
                  </a:cubicBezTo>
                  <a:cubicBezTo>
                    <a:pt x="1810" y="12966"/>
                    <a:pt x="1334" y="13585"/>
                    <a:pt x="1346" y="14299"/>
                  </a:cubicBezTo>
                  <a:cubicBezTo>
                    <a:pt x="1346" y="14847"/>
                    <a:pt x="1632" y="15335"/>
                    <a:pt x="1822" y="15859"/>
                  </a:cubicBezTo>
                  <a:cubicBezTo>
                    <a:pt x="2132" y="16764"/>
                    <a:pt x="2120" y="17205"/>
                    <a:pt x="1775" y="18098"/>
                  </a:cubicBezTo>
                  <a:cubicBezTo>
                    <a:pt x="1763" y="18098"/>
                    <a:pt x="1810" y="17990"/>
                    <a:pt x="1763" y="18098"/>
                  </a:cubicBezTo>
                  <a:cubicBezTo>
                    <a:pt x="1691" y="18002"/>
                    <a:pt x="1501" y="17907"/>
                    <a:pt x="1275" y="17550"/>
                  </a:cubicBezTo>
                  <a:cubicBezTo>
                    <a:pt x="525" y="16419"/>
                    <a:pt x="870" y="14907"/>
                    <a:pt x="691" y="13549"/>
                  </a:cubicBezTo>
                  <a:cubicBezTo>
                    <a:pt x="584" y="12823"/>
                    <a:pt x="322" y="12121"/>
                    <a:pt x="239" y="11394"/>
                  </a:cubicBezTo>
                  <a:cubicBezTo>
                    <a:pt x="1" y="9335"/>
                    <a:pt x="1191" y="7418"/>
                    <a:pt x="1918" y="54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75;p81">
              <a:extLst>
                <a:ext uri="{FF2B5EF4-FFF2-40B4-BE49-F238E27FC236}">
                  <a16:creationId xmlns:a16="http://schemas.microsoft.com/office/drawing/2014/main" id="{1845F500-3C6C-A650-314E-8BB88B789C4F}"/>
                </a:ext>
              </a:extLst>
            </p:cNvPr>
            <p:cNvSpPr/>
            <p:nvPr/>
          </p:nvSpPr>
          <p:spPr>
            <a:xfrm>
              <a:off x="2740500" y="3133250"/>
              <a:ext cx="210775" cy="586700"/>
            </a:xfrm>
            <a:custGeom>
              <a:avLst/>
              <a:gdLst/>
              <a:ahLst/>
              <a:cxnLst/>
              <a:rect l="l" t="t" r="r" b="b"/>
              <a:pathLst>
                <a:path w="8431" h="23468" fill="none" extrusionOk="0">
                  <a:moveTo>
                    <a:pt x="751" y="1"/>
                  </a:moveTo>
                  <a:cubicBezTo>
                    <a:pt x="1989" y="905"/>
                    <a:pt x="3251" y="2048"/>
                    <a:pt x="3466" y="3572"/>
                  </a:cubicBezTo>
                  <a:cubicBezTo>
                    <a:pt x="3573" y="4323"/>
                    <a:pt x="3406" y="5096"/>
                    <a:pt x="3513" y="5847"/>
                  </a:cubicBezTo>
                  <a:cubicBezTo>
                    <a:pt x="3739" y="7454"/>
                    <a:pt x="5156" y="8716"/>
                    <a:pt x="5287" y="10335"/>
                  </a:cubicBezTo>
                  <a:cubicBezTo>
                    <a:pt x="5371" y="11300"/>
                    <a:pt x="4978" y="12252"/>
                    <a:pt x="5037" y="13217"/>
                  </a:cubicBezTo>
                  <a:cubicBezTo>
                    <a:pt x="5156" y="15276"/>
                    <a:pt x="7180" y="16693"/>
                    <a:pt x="7859" y="18634"/>
                  </a:cubicBezTo>
                  <a:cubicBezTo>
                    <a:pt x="8430" y="20253"/>
                    <a:pt x="7978" y="21551"/>
                    <a:pt x="7478" y="23194"/>
                  </a:cubicBezTo>
                  <a:lnTo>
                    <a:pt x="7276" y="23468"/>
                  </a:lnTo>
                  <a:cubicBezTo>
                    <a:pt x="7061" y="21718"/>
                    <a:pt x="5406" y="20670"/>
                    <a:pt x="4597" y="19074"/>
                  </a:cubicBezTo>
                  <a:cubicBezTo>
                    <a:pt x="3692" y="17300"/>
                    <a:pt x="3966" y="15145"/>
                    <a:pt x="3216" y="13312"/>
                  </a:cubicBezTo>
                  <a:cubicBezTo>
                    <a:pt x="2608" y="11800"/>
                    <a:pt x="1334" y="10585"/>
                    <a:pt x="870" y="9014"/>
                  </a:cubicBezTo>
                  <a:cubicBezTo>
                    <a:pt x="1" y="6085"/>
                    <a:pt x="2132" y="2715"/>
                    <a:pt x="7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76;p81">
              <a:extLst>
                <a:ext uri="{FF2B5EF4-FFF2-40B4-BE49-F238E27FC236}">
                  <a16:creationId xmlns:a16="http://schemas.microsoft.com/office/drawing/2014/main" id="{1F4F4B00-0A1B-60E5-AF46-0BBCFCEA86DD}"/>
                </a:ext>
              </a:extLst>
            </p:cNvPr>
            <p:cNvSpPr/>
            <p:nvPr/>
          </p:nvSpPr>
          <p:spPr>
            <a:xfrm>
              <a:off x="3150675" y="2905550"/>
              <a:ext cx="324175" cy="456925"/>
            </a:xfrm>
            <a:custGeom>
              <a:avLst/>
              <a:gdLst/>
              <a:ahLst/>
              <a:cxnLst/>
              <a:rect l="l" t="t" r="r" b="b"/>
              <a:pathLst>
                <a:path w="12967" h="18277" fill="none" extrusionOk="0">
                  <a:moveTo>
                    <a:pt x="1" y="17943"/>
                  </a:moveTo>
                  <a:cubicBezTo>
                    <a:pt x="1215" y="15669"/>
                    <a:pt x="2180" y="13288"/>
                    <a:pt x="3061" y="10859"/>
                  </a:cubicBezTo>
                  <a:cubicBezTo>
                    <a:pt x="3930" y="8430"/>
                    <a:pt x="5132" y="6001"/>
                    <a:pt x="7156" y="4394"/>
                  </a:cubicBezTo>
                  <a:cubicBezTo>
                    <a:pt x="8037" y="3691"/>
                    <a:pt x="9073" y="3156"/>
                    <a:pt x="9859" y="2346"/>
                  </a:cubicBezTo>
                  <a:cubicBezTo>
                    <a:pt x="10323" y="1870"/>
                    <a:pt x="10692" y="1298"/>
                    <a:pt x="11181" y="834"/>
                  </a:cubicBezTo>
                  <a:cubicBezTo>
                    <a:pt x="11657" y="369"/>
                    <a:pt x="12300" y="0"/>
                    <a:pt x="12967" y="72"/>
                  </a:cubicBezTo>
                  <a:cubicBezTo>
                    <a:pt x="12336" y="739"/>
                    <a:pt x="11693" y="1441"/>
                    <a:pt x="11383" y="2298"/>
                  </a:cubicBezTo>
                  <a:cubicBezTo>
                    <a:pt x="11002" y="3370"/>
                    <a:pt x="11157" y="4572"/>
                    <a:pt x="10692" y="5608"/>
                  </a:cubicBezTo>
                  <a:cubicBezTo>
                    <a:pt x="10157" y="6811"/>
                    <a:pt x="8918" y="7513"/>
                    <a:pt x="7728" y="8073"/>
                  </a:cubicBezTo>
                  <a:cubicBezTo>
                    <a:pt x="6549" y="8644"/>
                    <a:pt x="5275" y="9192"/>
                    <a:pt x="4501" y="10252"/>
                  </a:cubicBezTo>
                  <a:cubicBezTo>
                    <a:pt x="3656" y="11442"/>
                    <a:pt x="3608" y="13014"/>
                    <a:pt x="3096" y="14371"/>
                  </a:cubicBezTo>
                  <a:cubicBezTo>
                    <a:pt x="2549" y="15836"/>
                    <a:pt x="763" y="18003"/>
                    <a:pt x="644" y="1827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77;p81">
              <a:extLst>
                <a:ext uri="{FF2B5EF4-FFF2-40B4-BE49-F238E27FC236}">
                  <a16:creationId xmlns:a16="http://schemas.microsoft.com/office/drawing/2014/main" id="{B252DFC2-49B7-3F85-7717-E313A97BA302}"/>
                </a:ext>
              </a:extLst>
            </p:cNvPr>
            <p:cNvSpPr/>
            <p:nvPr/>
          </p:nvSpPr>
          <p:spPr>
            <a:xfrm>
              <a:off x="3079825" y="3309775"/>
              <a:ext cx="427775" cy="223250"/>
            </a:xfrm>
            <a:custGeom>
              <a:avLst/>
              <a:gdLst/>
              <a:ahLst/>
              <a:cxnLst/>
              <a:rect l="l" t="t" r="r" b="b"/>
              <a:pathLst>
                <a:path w="17111" h="8930" fill="none" extrusionOk="0">
                  <a:moveTo>
                    <a:pt x="9621" y="1715"/>
                  </a:moveTo>
                  <a:cubicBezTo>
                    <a:pt x="10621" y="881"/>
                    <a:pt x="11895" y="417"/>
                    <a:pt x="13193" y="214"/>
                  </a:cubicBezTo>
                  <a:cubicBezTo>
                    <a:pt x="14479" y="0"/>
                    <a:pt x="15801" y="24"/>
                    <a:pt x="17110" y="48"/>
                  </a:cubicBezTo>
                  <a:cubicBezTo>
                    <a:pt x="15134" y="310"/>
                    <a:pt x="13526" y="1703"/>
                    <a:pt x="12074" y="3072"/>
                  </a:cubicBezTo>
                  <a:cubicBezTo>
                    <a:pt x="10621" y="4429"/>
                    <a:pt x="9062" y="5870"/>
                    <a:pt x="7109" y="6227"/>
                  </a:cubicBezTo>
                  <a:cubicBezTo>
                    <a:pt x="6252" y="6394"/>
                    <a:pt x="5335" y="6334"/>
                    <a:pt x="4561" y="6739"/>
                  </a:cubicBezTo>
                  <a:cubicBezTo>
                    <a:pt x="3894" y="7084"/>
                    <a:pt x="3430" y="7727"/>
                    <a:pt x="2787" y="8132"/>
                  </a:cubicBezTo>
                  <a:cubicBezTo>
                    <a:pt x="1882" y="8715"/>
                    <a:pt x="942" y="8930"/>
                    <a:pt x="1" y="8394"/>
                  </a:cubicBezTo>
                  <a:lnTo>
                    <a:pt x="61" y="8287"/>
                  </a:lnTo>
                  <a:cubicBezTo>
                    <a:pt x="906" y="8442"/>
                    <a:pt x="1442" y="7858"/>
                    <a:pt x="2132" y="7346"/>
                  </a:cubicBezTo>
                  <a:cubicBezTo>
                    <a:pt x="2811" y="6822"/>
                    <a:pt x="3406" y="6191"/>
                    <a:pt x="4156" y="5775"/>
                  </a:cubicBezTo>
                  <a:cubicBezTo>
                    <a:pt x="4894" y="5370"/>
                    <a:pt x="5740" y="5191"/>
                    <a:pt x="6466" y="4774"/>
                  </a:cubicBezTo>
                  <a:cubicBezTo>
                    <a:pt x="7740" y="4036"/>
                    <a:pt x="8478" y="2655"/>
                    <a:pt x="9609" y="17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78;p81">
              <a:extLst>
                <a:ext uri="{FF2B5EF4-FFF2-40B4-BE49-F238E27FC236}">
                  <a16:creationId xmlns:a16="http://schemas.microsoft.com/office/drawing/2014/main" id="{2AFEF7F9-880D-7E12-ECB9-2D9CD0DD2573}"/>
                </a:ext>
              </a:extLst>
            </p:cNvPr>
            <p:cNvSpPr/>
            <p:nvPr/>
          </p:nvSpPr>
          <p:spPr>
            <a:xfrm>
              <a:off x="2696150" y="3323750"/>
              <a:ext cx="151825" cy="514675"/>
            </a:xfrm>
            <a:custGeom>
              <a:avLst/>
              <a:gdLst/>
              <a:ahLst/>
              <a:cxnLst/>
              <a:rect l="l" t="t" r="r" b="b"/>
              <a:pathLst>
                <a:path w="6073" h="20587" fill="none" extrusionOk="0">
                  <a:moveTo>
                    <a:pt x="5263" y="20586"/>
                  </a:moveTo>
                  <a:lnTo>
                    <a:pt x="5228" y="20586"/>
                  </a:lnTo>
                  <a:cubicBezTo>
                    <a:pt x="5037" y="19074"/>
                    <a:pt x="4001" y="18324"/>
                    <a:pt x="3501" y="16884"/>
                  </a:cubicBezTo>
                  <a:cubicBezTo>
                    <a:pt x="3144" y="15788"/>
                    <a:pt x="3132" y="14610"/>
                    <a:pt x="2811" y="13514"/>
                  </a:cubicBezTo>
                  <a:cubicBezTo>
                    <a:pt x="2442" y="12204"/>
                    <a:pt x="1644" y="11050"/>
                    <a:pt x="1156" y="9776"/>
                  </a:cubicBezTo>
                  <a:cubicBezTo>
                    <a:pt x="1" y="6704"/>
                    <a:pt x="763" y="3227"/>
                    <a:pt x="144" y="1"/>
                  </a:cubicBezTo>
                  <a:cubicBezTo>
                    <a:pt x="1025" y="453"/>
                    <a:pt x="1751" y="1227"/>
                    <a:pt x="2168" y="2132"/>
                  </a:cubicBezTo>
                  <a:cubicBezTo>
                    <a:pt x="2584" y="3025"/>
                    <a:pt x="2692" y="4037"/>
                    <a:pt x="3001" y="4966"/>
                  </a:cubicBezTo>
                  <a:cubicBezTo>
                    <a:pt x="3346" y="6013"/>
                    <a:pt x="3942" y="6978"/>
                    <a:pt x="4085" y="8073"/>
                  </a:cubicBezTo>
                  <a:cubicBezTo>
                    <a:pt x="4216" y="9085"/>
                    <a:pt x="3954" y="10109"/>
                    <a:pt x="4001" y="11133"/>
                  </a:cubicBezTo>
                  <a:cubicBezTo>
                    <a:pt x="4097" y="13181"/>
                    <a:pt x="5406" y="14979"/>
                    <a:pt x="5799" y="17003"/>
                  </a:cubicBezTo>
                  <a:cubicBezTo>
                    <a:pt x="6073" y="18360"/>
                    <a:pt x="5835" y="19324"/>
                    <a:pt x="5263" y="205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79;p81">
              <a:extLst>
                <a:ext uri="{FF2B5EF4-FFF2-40B4-BE49-F238E27FC236}">
                  <a16:creationId xmlns:a16="http://schemas.microsoft.com/office/drawing/2014/main" id="{AE54F6F8-2A6C-D881-800C-5E9AEE32E03D}"/>
                </a:ext>
              </a:extLst>
            </p:cNvPr>
            <p:cNvSpPr/>
            <p:nvPr/>
          </p:nvSpPr>
          <p:spPr>
            <a:xfrm>
              <a:off x="3012275" y="3386250"/>
              <a:ext cx="556625" cy="238750"/>
            </a:xfrm>
            <a:custGeom>
              <a:avLst/>
              <a:gdLst/>
              <a:ahLst/>
              <a:cxnLst/>
              <a:rect l="l" t="t" r="r" b="b"/>
              <a:pathLst>
                <a:path w="22265" h="9550" fill="none" extrusionOk="0">
                  <a:moveTo>
                    <a:pt x="10299" y="4025"/>
                  </a:moveTo>
                  <a:cubicBezTo>
                    <a:pt x="11680" y="3478"/>
                    <a:pt x="13252" y="3489"/>
                    <a:pt x="14597" y="2835"/>
                  </a:cubicBezTo>
                  <a:cubicBezTo>
                    <a:pt x="15371" y="2466"/>
                    <a:pt x="16038" y="1894"/>
                    <a:pt x="16764" y="1430"/>
                  </a:cubicBezTo>
                  <a:cubicBezTo>
                    <a:pt x="18384" y="418"/>
                    <a:pt x="20372" y="1"/>
                    <a:pt x="22265" y="263"/>
                  </a:cubicBezTo>
                  <a:cubicBezTo>
                    <a:pt x="19074" y="1192"/>
                    <a:pt x="17514" y="5061"/>
                    <a:pt x="14407" y="6252"/>
                  </a:cubicBezTo>
                  <a:cubicBezTo>
                    <a:pt x="12895" y="6823"/>
                    <a:pt x="11204" y="6692"/>
                    <a:pt x="9656" y="7145"/>
                  </a:cubicBezTo>
                  <a:cubicBezTo>
                    <a:pt x="7989" y="7645"/>
                    <a:pt x="6561" y="8823"/>
                    <a:pt x="4858" y="9181"/>
                  </a:cubicBezTo>
                  <a:cubicBezTo>
                    <a:pt x="3167" y="9550"/>
                    <a:pt x="1667" y="9085"/>
                    <a:pt x="0" y="9538"/>
                  </a:cubicBezTo>
                  <a:cubicBezTo>
                    <a:pt x="584" y="8692"/>
                    <a:pt x="1286" y="8228"/>
                    <a:pt x="2274" y="7954"/>
                  </a:cubicBezTo>
                  <a:cubicBezTo>
                    <a:pt x="3298" y="7680"/>
                    <a:pt x="4358" y="7561"/>
                    <a:pt x="5334" y="7157"/>
                  </a:cubicBezTo>
                  <a:cubicBezTo>
                    <a:pt x="7144" y="6406"/>
                    <a:pt x="8478" y="4763"/>
                    <a:pt x="10299" y="40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80;p81">
              <a:extLst>
                <a:ext uri="{FF2B5EF4-FFF2-40B4-BE49-F238E27FC236}">
                  <a16:creationId xmlns:a16="http://schemas.microsoft.com/office/drawing/2014/main" id="{81A4D176-C6A8-B1BA-7183-595E87EF87F7}"/>
                </a:ext>
              </a:extLst>
            </p:cNvPr>
            <p:cNvSpPr/>
            <p:nvPr/>
          </p:nvSpPr>
          <p:spPr>
            <a:xfrm>
              <a:off x="2871475" y="3052000"/>
              <a:ext cx="159275" cy="561700"/>
            </a:xfrm>
            <a:custGeom>
              <a:avLst/>
              <a:gdLst/>
              <a:ahLst/>
              <a:cxnLst/>
              <a:rect l="l" t="t" r="r" b="b"/>
              <a:pathLst>
                <a:path w="6371" h="22468" fill="none" extrusionOk="0">
                  <a:moveTo>
                    <a:pt x="1" y="0"/>
                  </a:moveTo>
                  <a:cubicBezTo>
                    <a:pt x="1298" y="703"/>
                    <a:pt x="2215" y="2048"/>
                    <a:pt x="2406" y="3513"/>
                  </a:cubicBezTo>
                  <a:cubicBezTo>
                    <a:pt x="2572" y="4787"/>
                    <a:pt x="2215" y="6108"/>
                    <a:pt x="2501" y="7358"/>
                  </a:cubicBezTo>
                  <a:cubicBezTo>
                    <a:pt x="2799" y="8644"/>
                    <a:pt x="3739" y="9716"/>
                    <a:pt x="4037" y="11002"/>
                  </a:cubicBezTo>
                  <a:cubicBezTo>
                    <a:pt x="4275" y="12049"/>
                    <a:pt x="4061" y="13180"/>
                    <a:pt x="4406" y="14204"/>
                  </a:cubicBezTo>
                  <a:cubicBezTo>
                    <a:pt x="4751" y="15240"/>
                    <a:pt x="5620" y="16026"/>
                    <a:pt x="5989" y="17050"/>
                  </a:cubicBezTo>
                  <a:cubicBezTo>
                    <a:pt x="6370" y="18098"/>
                    <a:pt x="6180" y="19253"/>
                    <a:pt x="5918" y="20336"/>
                  </a:cubicBezTo>
                  <a:cubicBezTo>
                    <a:pt x="5716" y="21193"/>
                    <a:pt x="5466" y="21443"/>
                    <a:pt x="5180" y="22277"/>
                  </a:cubicBezTo>
                  <a:lnTo>
                    <a:pt x="5049" y="22467"/>
                  </a:lnTo>
                  <a:cubicBezTo>
                    <a:pt x="4918" y="21217"/>
                    <a:pt x="3942" y="20693"/>
                    <a:pt x="3418" y="19538"/>
                  </a:cubicBezTo>
                  <a:cubicBezTo>
                    <a:pt x="2822" y="18217"/>
                    <a:pt x="3049" y="16669"/>
                    <a:pt x="2739" y="15252"/>
                  </a:cubicBezTo>
                  <a:cubicBezTo>
                    <a:pt x="2251" y="13038"/>
                    <a:pt x="501" y="11228"/>
                    <a:pt x="215" y="8989"/>
                  </a:cubicBezTo>
                  <a:cubicBezTo>
                    <a:pt x="48" y="7715"/>
                    <a:pt x="382" y="6441"/>
                    <a:pt x="524" y="5179"/>
                  </a:cubicBezTo>
                  <a:cubicBezTo>
                    <a:pt x="703" y="3441"/>
                    <a:pt x="524" y="166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81;p81">
              <a:extLst>
                <a:ext uri="{FF2B5EF4-FFF2-40B4-BE49-F238E27FC236}">
                  <a16:creationId xmlns:a16="http://schemas.microsoft.com/office/drawing/2014/main" id="{4843ACA2-E2AE-31A8-626C-A38250400ECA}"/>
                </a:ext>
              </a:extLst>
            </p:cNvPr>
            <p:cNvSpPr/>
            <p:nvPr/>
          </p:nvSpPr>
          <p:spPr>
            <a:xfrm>
              <a:off x="2937550" y="3565750"/>
              <a:ext cx="597725" cy="194100"/>
            </a:xfrm>
            <a:custGeom>
              <a:avLst/>
              <a:gdLst/>
              <a:ahLst/>
              <a:cxnLst/>
              <a:rect l="l" t="t" r="r" b="b"/>
              <a:pathLst>
                <a:path w="23909" h="7764" fill="none" extrusionOk="0">
                  <a:moveTo>
                    <a:pt x="14860" y="1870"/>
                  </a:moveTo>
                  <a:cubicBezTo>
                    <a:pt x="16193" y="1751"/>
                    <a:pt x="17360" y="965"/>
                    <a:pt x="18634" y="548"/>
                  </a:cubicBezTo>
                  <a:cubicBezTo>
                    <a:pt x="20360" y="0"/>
                    <a:pt x="22313" y="179"/>
                    <a:pt x="23909" y="1024"/>
                  </a:cubicBezTo>
                  <a:cubicBezTo>
                    <a:pt x="22265" y="917"/>
                    <a:pt x="20575" y="1298"/>
                    <a:pt x="19134" y="2084"/>
                  </a:cubicBezTo>
                  <a:cubicBezTo>
                    <a:pt x="17551" y="2953"/>
                    <a:pt x="16253" y="4299"/>
                    <a:pt x="14586" y="4977"/>
                  </a:cubicBezTo>
                  <a:cubicBezTo>
                    <a:pt x="12217" y="5953"/>
                    <a:pt x="9431" y="5453"/>
                    <a:pt x="7097" y="6513"/>
                  </a:cubicBezTo>
                  <a:cubicBezTo>
                    <a:pt x="6156" y="6942"/>
                    <a:pt x="5275" y="7620"/>
                    <a:pt x="4239" y="7680"/>
                  </a:cubicBezTo>
                  <a:cubicBezTo>
                    <a:pt x="2704" y="7763"/>
                    <a:pt x="1525" y="6620"/>
                    <a:pt x="1" y="6561"/>
                  </a:cubicBezTo>
                  <a:lnTo>
                    <a:pt x="132" y="6382"/>
                  </a:lnTo>
                  <a:cubicBezTo>
                    <a:pt x="763" y="5215"/>
                    <a:pt x="1846" y="4620"/>
                    <a:pt x="3168" y="4418"/>
                  </a:cubicBezTo>
                  <a:cubicBezTo>
                    <a:pt x="4478" y="4203"/>
                    <a:pt x="5835" y="4263"/>
                    <a:pt x="7121" y="3906"/>
                  </a:cubicBezTo>
                  <a:cubicBezTo>
                    <a:pt x="9002" y="3370"/>
                    <a:pt x="10609" y="1941"/>
                    <a:pt x="12562" y="1822"/>
                  </a:cubicBezTo>
                  <a:cubicBezTo>
                    <a:pt x="13324" y="1774"/>
                    <a:pt x="14098" y="1929"/>
                    <a:pt x="14860" y="18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82;p81">
              <a:extLst>
                <a:ext uri="{FF2B5EF4-FFF2-40B4-BE49-F238E27FC236}">
                  <a16:creationId xmlns:a16="http://schemas.microsoft.com/office/drawing/2014/main" id="{6F80FE52-7AF8-79A3-2757-87FB650D4082}"/>
                </a:ext>
              </a:extLst>
            </p:cNvPr>
            <p:cNvSpPr/>
            <p:nvPr/>
          </p:nvSpPr>
          <p:spPr>
            <a:xfrm>
              <a:off x="2843200" y="3737800"/>
              <a:ext cx="546825" cy="124150"/>
            </a:xfrm>
            <a:custGeom>
              <a:avLst/>
              <a:gdLst/>
              <a:ahLst/>
              <a:cxnLst/>
              <a:rect l="l" t="t" r="r" b="b"/>
              <a:pathLst>
                <a:path w="21873" h="4966" fill="none" extrusionOk="0">
                  <a:moveTo>
                    <a:pt x="21872" y="917"/>
                  </a:moveTo>
                  <a:cubicBezTo>
                    <a:pt x="20396" y="738"/>
                    <a:pt x="18920" y="1286"/>
                    <a:pt x="17598" y="1965"/>
                  </a:cubicBezTo>
                  <a:cubicBezTo>
                    <a:pt x="16264" y="2643"/>
                    <a:pt x="15002" y="3477"/>
                    <a:pt x="13574" y="3929"/>
                  </a:cubicBezTo>
                  <a:cubicBezTo>
                    <a:pt x="11407" y="4620"/>
                    <a:pt x="9061" y="4382"/>
                    <a:pt x="6787" y="4608"/>
                  </a:cubicBezTo>
                  <a:cubicBezTo>
                    <a:pt x="5632" y="4727"/>
                    <a:pt x="4465" y="4965"/>
                    <a:pt x="3310" y="4822"/>
                  </a:cubicBezTo>
                  <a:cubicBezTo>
                    <a:pt x="2156" y="4679"/>
                    <a:pt x="1108" y="4215"/>
                    <a:pt x="1" y="4429"/>
                  </a:cubicBezTo>
                  <a:cubicBezTo>
                    <a:pt x="667" y="3501"/>
                    <a:pt x="1810" y="3143"/>
                    <a:pt x="2953" y="3108"/>
                  </a:cubicBezTo>
                  <a:cubicBezTo>
                    <a:pt x="4132" y="3072"/>
                    <a:pt x="5346" y="3215"/>
                    <a:pt x="6454" y="2846"/>
                  </a:cubicBezTo>
                  <a:cubicBezTo>
                    <a:pt x="7418" y="2524"/>
                    <a:pt x="8228" y="1834"/>
                    <a:pt x="9204" y="1560"/>
                  </a:cubicBezTo>
                  <a:cubicBezTo>
                    <a:pt x="10180" y="1286"/>
                    <a:pt x="11228" y="1465"/>
                    <a:pt x="12252" y="1429"/>
                  </a:cubicBezTo>
                  <a:cubicBezTo>
                    <a:pt x="13907" y="1381"/>
                    <a:pt x="15479" y="774"/>
                    <a:pt x="17086" y="417"/>
                  </a:cubicBezTo>
                  <a:cubicBezTo>
                    <a:pt x="18693" y="72"/>
                    <a:pt x="20503" y="0"/>
                    <a:pt x="21872" y="9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83;p81">
              <a:extLst>
                <a:ext uri="{FF2B5EF4-FFF2-40B4-BE49-F238E27FC236}">
                  <a16:creationId xmlns:a16="http://schemas.microsoft.com/office/drawing/2014/main" id="{7C177319-AACB-61D8-87EF-E3A27444708F}"/>
                </a:ext>
              </a:extLst>
            </p:cNvPr>
            <p:cNvSpPr/>
            <p:nvPr/>
          </p:nvSpPr>
          <p:spPr>
            <a:xfrm>
              <a:off x="2475000" y="3488050"/>
              <a:ext cx="157175" cy="595050"/>
            </a:xfrm>
            <a:custGeom>
              <a:avLst/>
              <a:gdLst/>
              <a:ahLst/>
              <a:cxnLst/>
              <a:rect l="l" t="t" r="r" b="b"/>
              <a:pathLst>
                <a:path w="6287" h="23802" fill="none" extrusionOk="0">
                  <a:moveTo>
                    <a:pt x="1644" y="1"/>
                  </a:moveTo>
                  <a:cubicBezTo>
                    <a:pt x="2727" y="1084"/>
                    <a:pt x="3810" y="2394"/>
                    <a:pt x="3799" y="3942"/>
                  </a:cubicBezTo>
                  <a:cubicBezTo>
                    <a:pt x="3799" y="4692"/>
                    <a:pt x="3525" y="5442"/>
                    <a:pt x="3513" y="6192"/>
                  </a:cubicBezTo>
                  <a:cubicBezTo>
                    <a:pt x="3513" y="7811"/>
                    <a:pt x="4715" y="9276"/>
                    <a:pt x="4620" y="10895"/>
                  </a:cubicBezTo>
                  <a:cubicBezTo>
                    <a:pt x="4561" y="11859"/>
                    <a:pt x="4037" y="12741"/>
                    <a:pt x="3941" y="13705"/>
                  </a:cubicBezTo>
                  <a:cubicBezTo>
                    <a:pt x="3763" y="15753"/>
                    <a:pt x="5561" y="17455"/>
                    <a:pt x="5954" y="19479"/>
                  </a:cubicBezTo>
                  <a:cubicBezTo>
                    <a:pt x="6287" y="21158"/>
                    <a:pt x="5632" y="22075"/>
                    <a:pt x="4906" y="23635"/>
                  </a:cubicBezTo>
                  <a:lnTo>
                    <a:pt x="4715" y="23801"/>
                  </a:lnTo>
                  <a:cubicBezTo>
                    <a:pt x="4763" y="22027"/>
                    <a:pt x="3227" y="21134"/>
                    <a:pt x="2656" y="19432"/>
                  </a:cubicBezTo>
                  <a:cubicBezTo>
                    <a:pt x="2025" y="17551"/>
                    <a:pt x="2596" y="15455"/>
                    <a:pt x="2132" y="13526"/>
                  </a:cubicBezTo>
                  <a:cubicBezTo>
                    <a:pt x="1751" y="11943"/>
                    <a:pt x="667" y="10562"/>
                    <a:pt x="441" y="8931"/>
                  </a:cubicBezTo>
                  <a:cubicBezTo>
                    <a:pt x="0" y="5918"/>
                    <a:pt x="2608" y="2894"/>
                    <a:pt x="16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84;p81">
              <a:extLst>
                <a:ext uri="{FF2B5EF4-FFF2-40B4-BE49-F238E27FC236}">
                  <a16:creationId xmlns:a16="http://schemas.microsoft.com/office/drawing/2014/main" id="{9933E387-3631-D810-E0F4-D9A226F58F45}"/>
                </a:ext>
              </a:extLst>
            </p:cNvPr>
            <p:cNvSpPr/>
            <p:nvPr/>
          </p:nvSpPr>
          <p:spPr>
            <a:xfrm>
              <a:off x="2394925" y="3677375"/>
              <a:ext cx="94675" cy="529850"/>
            </a:xfrm>
            <a:custGeom>
              <a:avLst/>
              <a:gdLst/>
              <a:ahLst/>
              <a:cxnLst/>
              <a:rect l="l" t="t" r="r" b="b"/>
              <a:pathLst>
                <a:path w="3787" h="21194" fill="none" extrusionOk="0">
                  <a:moveTo>
                    <a:pt x="2215" y="21074"/>
                  </a:moveTo>
                  <a:lnTo>
                    <a:pt x="2096" y="21169"/>
                  </a:lnTo>
                  <a:cubicBezTo>
                    <a:pt x="2096" y="21193"/>
                    <a:pt x="1418" y="18741"/>
                    <a:pt x="1251" y="17217"/>
                  </a:cubicBezTo>
                  <a:cubicBezTo>
                    <a:pt x="1120" y="16074"/>
                    <a:pt x="1370" y="14919"/>
                    <a:pt x="1298" y="13764"/>
                  </a:cubicBezTo>
                  <a:cubicBezTo>
                    <a:pt x="1203" y="12406"/>
                    <a:pt x="679" y="11121"/>
                    <a:pt x="477" y="9775"/>
                  </a:cubicBezTo>
                  <a:cubicBezTo>
                    <a:pt x="1" y="6513"/>
                    <a:pt x="1489" y="3286"/>
                    <a:pt x="1572" y="0"/>
                  </a:cubicBezTo>
                  <a:cubicBezTo>
                    <a:pt x="2346" y="643"/>
                    <a:pt x="2882" y="1536"/>
                    <a:pt x="3096" y="2512"/>
                  </a:cubicBezTo>
                  <a:cubicBezTo>
                    <a:pt x="3311" y="3477"/>
                    <a:pt x="3203" y="4489"/>
                    <a:pt x="3299" y="5465"/>
                  </a:cubicBezTo>
                  <a:cubicBezTo>
                    <a:pt x="3418" y="6561"/>
                    <a:pt x="3787" y="7632"/>
                    <a:pt x="3704" y="8727"/>
                  </a:cubicBezTo>
                  <a:cubicBezTo>
                    <a:pt x="3620" y="9751"/>
                    <a:pt x="3144" y="10692"/>
                    <a:pt x="2965" y="11704"/>
                  </a:cubicBezTo>
                  <a:cubicBezTo>
                    <a:pt x="2608" y="13728"/>
                    <a:pt x="3513" y="15764"/>
                    <a:pt x="3465" y="17824"/>
                  </a:cubicBezTo>
                  <a:cubicBezTo>
                    <a:pt x="3442" y="19205"/>
                    <a:pt x="3037" y="19967"/>
                    <a:pt x="2203" y="210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85;p81">
              <a:extLst>
                <a:ext uri="{FF2B5EF4-FFF2-40B4-BE49-F238E27FC236}">
                  <a16:creationId xmlns:a16="http://schemas.microsoft.com/office/drawing/2014/main" id="{9FDB3065-D250-F567-CAFC-3A266883C643}"/>
                </a:ext>
              </a:extLst>
            </p:cNvPr>
            <p:cNvSpPr/>
            <p:nvPr/>
          </p:nvSpPr>
          <p:spPr>
            <a:xfrm>
              <a:off x="2692875" y="3849425"/>
              <a:ext cx="586425" cy="173550"/>
            </a:xfrm>
            <a:custGeom>
              <a:avLst/>
              <a:gdLst/>
              <a:ahLst/>
              <a:cxnLst/>
              <a:rect l="l" t="t" r="r" b="b"/>
              <a:pathLst>
                <a:path w="23457" h="6942" fill="none" extrusionOk="0">
                  <a:moveTo>
                    <a:pt x="11062" y="2524"/>
                  </a:moveTo>
                  <a:cubicBezTo>
                    <a:pt x="12502" y="2179"/>
                    <a:pt x="14062" y="2417"/>
                    <a:pt x="15479" y="1976"/>
                  </a:cubicBezTo>
                  <a:cubicBezTo>
                    <a:pt x="16312" y="1714"/>
                    <a:pt x="17039" y="1250"/>
                    <a:pt x="17836" y="893"/>
                  </a:cubicBezTo>
                  <a:cubicBezTo>
                    <a:pt x="19587" y="131"/>
                    <a:pt x="21611" y="0"/>
                    <a:pt x="23456" y="536"/>
                  </a:cubicBezTo>
                  <a:cubicBezTo>
                    <a:pt x="20146" y="1000"/>
                    <a:pt x="18051" y="4596"/>
                    <a:pt x="14800" y="5310"/>
                  </a:cubicBezTo>
                  <a:cubicBezTo>
                    <a:pt x="13217" y="5667"/>
                    <a:pt x="11562" y="5286"/>
                    <a:pt x="9966" y="5513"/>
                  </a:cubicBezTo>
                  <a:cubicBezTo>
                    <a:pt x="8252" y="5763"/>
                    <a:pt x="6668" y="6715"/>
                    <a:pt x="4930" y="6834"/>
                  </a:cubicBezTo>
                  <a:cubicBezTo>
                    <a:pt x="3204" y="6941"/>
                    <a:pt x="1715" y="6322"/>
                    <a:pt x="1" y="6525"/>
                  </a:cubicBezTo>
                  <a:cubicBezTo>
                    <a:pt x="703" y="5775"/>
                    <a:pt x="1537" y="5370"/>
                    <a:pt x="2549" y="5239"/>
                  </a:cubicBezTo>
                  <a:cubicBezTo>
                    <a:pt x="3597" y="5120"/>
                    <a:pt x="4668" y="5143"/>
                    <a:pt x="5692" y="4893"/>
                  </a:cubicBezTo>
                  <a:cubicBezTo>
                    <a:pt x="7597" y="4405"/>
                    <a:pt x="9157" y="2977"/>
                    <a:pt x="11062" y="252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86;p81">
              <a:extLst>
                <a:ext uri="{FF2B5EF4-FFF2-40B4-BE49-F238E27FC236}">
                  <a16:creationId xmlns:a16="http://schemas.microsoft.com/office/drawing/2014/main" id="{3514EE4B-7692-3EF5-EC61-596A0D99C611}"/>
                </a:ext>
              </a:extLst>
            </p:cNvPr>
            <p:cNvSpPr/>
            <p:nvPr/>
          </p:nvSpPr>
          <p:spPr>
            <a:xfrm>
              <a:off x="2610125" y="3424075"/>
              <a:ext cx="120300" cy="571800"/>
            </a:xfrm>
            <a:custGeom>
              <a:avLst/>
              <a:gdLst/>
              <a:ahLst/>
              <a:cxnLst/>
              <a:rect l="l" t="t" r="r" b="b"/>
              <a:pathLst>
                <a:path w="4812" h="22872" fill="none" extrusionOk="0">
                  <a:moveTo>
                    <a:pt x="1144" y="0"/>
                  </a:moveTo>
                  <a:cubicBezTo>
                    <a:pt x="2323" y="893"/>
                    <a:pt x="3037" y="2357"/>
                    <a:pt x="3013" y="3834"/>
                  </a:cubicBezTo>
                  <a:cubicBezTo>
                    <a:pt x="2989" y="5108"/>
                    <a:pt x="2454" y="6370"/>
                    <a:pt x="2549" y="7644"/>
                  </a:cubicBezTo>
                  <a:cubicBezTo>
                    <a:pt x="2656" y="8965"/>
                    <a:pt x="3430" y="10156"/>
                    <a:pt x="3537" y="11478"/>
                  </a:cubicBezTo>
                  <a:cubicBezTo>
                    <a:pt x="3620" y="12549"/>
                    <a:pt x="3239" y="13633"/>
                    <a:pt x="3430" y="14692"/>
                  </a:cubicBezTo>
                  <a:cubicBezTo>
                    <a:pt x="3620" y="15764"/>
                    <a:pt x="4371" y="16669"/>
                    <a:pt x="4585" y="17740"/>
                  </a:cubicBezTo>
                  <a:cubicBezTo>
                    <a:pt x="4811" y="18836"/>
                    <a:pt x="4454" y="19955"/>
                    <a:pt x="4037" y="20979"/>
                  </a:cubicBezTo>
                  <a:cubicBezTo>
                    <a:pt x="3716" y="21800"/>
                    <a:pt x="3549" y="21896"/>
                    <a:pt x="3144" y="22681"/>
                  </a:cubicBezTo>
                  <a:lnTo>
                    <a:pt x="2918" y="22872"/>
                  </a:lnTo>
                  <a:cubicBezTo>
                    <a:pt x="2966" y="21610"/>
                    <a:pt x="2025" y="21050"/>
                    <a:pt x="1680" y="19836"/>
                  </a:cubicBezTo>
                  <a:cubicBezTo>
                    <a:pt x="1275" y="18431"/>
                    <a:pt x="1727" y="16931"/>
                    <a:pt x="1632" y="15490"/>
                  </a:cubicBezTo>
                  <a:cubicBezTo>
                    <a:pt x="1477" y="13228"/>
                    <a:pt x="1" y="11180"/>
                    <a:pt x="49" y="8930"/>
                  </a:cubicBezTo>
                  <a:cubicBezTo>
                    <a:pt x="72" y="7644"/>
                    <a:pt x="584" y="6429"/>
                    <a:pt x="906" y="5191"/>
                  </a:cubicBezTo>
                  <a:cubicBezTo>
                    <a:pt x="1346" y="3500"/>
                    <a:pt x="1430" y="1726"/>
                    <a:pt x="1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87;p81">
              <a:extLst>
                <a:ext uri="{FF2B5EF4-FFF2-40B4-BE49-F238E27FC236}">
                  <a16:creationId xmlns:a16="http://schemas.microsoft.com/office/drawing/2014/main" id="{DCB5B677-DAB6-E73E-F895-F43A4ED8D58A}"/>
                </a:ext>
              </a:extLst>
            </p:cNvPr>
            <p:cNvSpPr/>
            <p:nvPr/>
          </p:nvSpPr>
          <p:spPr>
            <a:xfrm>
              <a:off x="2602400" y="4016100"/>
              <a:ext cx="614375" cy="133675"/>
            </a:xfrm>
            <a:custGeom>
              <a:avLst/>
              <a:gdLst/>
              <a:ahLst/>
              <a:cxnLst/>
              <a:rect l="l" t="t" r="r" b="b"/>
              <a:pathLst>
                <a:path w="24575" h="5347" fill="none" extrusionOk="0">
                  <a:moveTo>
                    <a:pt x="15502" y="1048"/>
                  </a:moveTo>
                  <a:cubicBezTo>
                    <a:pt x="16836" y="1132"/>
                    <a:pt x="18110" y="512"/>
                    <a:pt x="19431" y="298"/>
                  </a:cubicBezTo>
                  <a:cubicBezTo>
                    <a:pt x="21217" y="0"/>
                    <a:pt x="23122" y="465"/>
                    <a:pt x="24575" y="1536"/>
                  </a:cubicBezTo>
                  <a:cubicBezTo>
                    <a:pt x="22956" y="1191"/>
                    <a:pt x="21241" y="1310"/>
                    <a:pt x="19693" y="1894"/>
                  </a:cubicBezTo>
                  <a:cubicBezTo>
                    <a:pt x="18003" y="2513"/>
                    <a:pt x="16526" y="3656"/>
                    <a:pt x="14776" y="4084"/>
                  </a:cubicBezTo>
                  <a:cubicBezTo>
                    <a:pt x="12300" y="4703"/>
                    <a:pt x="9609" y="3810"/>
                    <a:pt x="7144" y="4513"/>
                  </a:cubicBezTo>
                  <a:cubicBezTo>
                    <a:pt x="6144" y="4799"/>
                    <a:pt x="5180" y="5346"/>
                    <a:pt x="4144" y="5251"/>
                  </a:cubicBezTo>
                  <a:cubicBezTo>
                    <a:pt x="2608" y="5108"/>
                    <a:pt x="1489" y="3632"/>
                    <a:pt x="0" y="3358"/>
                  </a:cubicBezTo>
                  <a:lnTo>
                    <a:pt x="48" y="3287"/>
                  </a:lnTo>
                  <a:cubicBezTo>
                    <a:pt x="834" y="2215"/>
                    <a:pt x="2227" y="1882"/>
                    <a:pt x="3560" y="1870"/>
                  </a:cubicBezTo>
                  <a:cubicBezTo>
                    <a:pt x="4894" y="1858"/>
                    <a:pt x="6227" y="2108"/>
                    <a:pt x="7549" y="1941"/>
                  </a:cubicBezTo>
                  <a:cubicBezTo>
                    <a:pt x="9478" y="1679"/>
                    <a:pt x="11287" y="512"/>
                    <a:pt x="13228" y="667"/>
                  </a:cubicBezTo>
                  <a:cubicBezTo>
                    <a:pt x="13990" y="739"/>
                    <a:pt x="14728" y="1001"/>
                    <a:pt x="15502" y="10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88;p81">
              <a:extLst>
                <a:ext uri="{FF2B5EF4-FFF2-40B4-BE49-F238E27FC236}">
                  <a16:creationId xmlns:a16="http://schemas.microsoft.com/office/drawing/2014/main" id="{7B209819-DC14-3244-A3A9-983CE85B2058}"/>
                </a:ext>
              </a:extLst>
            </p:cNvPr>
            <p:cNvSpPr/>
            <p:nvPr/>
          </p:nvSpPr>
          <p:spPr>
            <a:xfrm>
              <a:off x="2460125" y="4198575"/>
              <a:ext cx="555150" cy="87825"/>
            </a:xfrm>
            <a:custGeom>
              <a:avLst/>
              <a:gdLst/>
              <a:ahLst/>
              <a:cxnLst/>
              <a:rect l="l" t="t" r="r" b="b"/>
              <a:pathLst>
                <a:path w="22206" h="3513" fill="none" extrusionOk="0">
                  <a:moveTo>
                    <a:pt x="22205" y="2131"/>
                  </a:moveTo>
                  <a:cubicBezTo>
                    <a:pt x="20788" y="1643"/>
                    <a:pt x="19241" y="1869"/>
                    <a:pt x="17800" y="2250"/>
                  </a:cubicBezTo>
                  <a:cubicBezTo>
                    <a:pt x="16359" y="2631"/>
                    <a:pt x="14943" y="3155"/>
                    <a:pt x="13454" y="3298"/>
                  </a:cubicBezTo>
                  <a:cubicBezTo>
                    <a:pt x="11180" y="3512"/>
                    <a:pt x="8942" y="2774"/>
                    <a:pt x="6680" y="2512"/>
                  </a:cubicBezTo>
                  <a:cubicBezTo>
                    <a:pt x="5513" y="2381"/>
                    <a:pt x="4322" y="2369"/>
                    <a:pt x="3227" y="1976"/>
                  </a:cubicBezTo>
                  <a:cubicBezTo>
                    <a:pt x="2131" y="1584"/>
                    <a:pt x="1119" y="857"/>
                    <a:pt x="0" y="845"/>
                  </a:cubicBezTo>
                  <a:cubicBezTo>
                    <a:pt x="846" y="71"/>
                    <a:pt x="2119" y="12"/>
                    <a:pt x="3251" y="226"/>
                  </a:cubicBezTo>
                  <a:cubicBezTo>
                    <a:pt x="4405" y="441"/>
                    <a:pt x="5560" y="845"/>
                    <a:pt x="6727" y="714"/>
                  </a:cubicBezTo>
                  <a:cubicBezTo>
                    <a:pt x="7727" y="607"/>
                    <a:pt x="8668" y="107"/>
                    <a:pt x="9680" y="48"/>
                  </a:cubicBezTo>
                  <a:cubicBezTo>
                    <a:pt x="10704" y="0"/>
                    <a:pt x="11692" y="393"/>
                    <a:pt x="12692" y="583"/>
                  </a:cubicBezTo>
                  <a:cubicBezTo>
                    <a:pt x="14311" y="881"/>
                    <a:pt x="15978" y="631"/>
                    <a:pt x="17633" y="631"/>
                  </a:cubicBezTo>
                  <a:cubicBezTo>
                    <a:pt x="19276" y="631"/>
                    <a:pt x="21050" y="953"/>
                    <a:pt x="22205" y="21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6339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3643F7-4DC4-8C7D-3F5E-C49EE9F1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50" y="451088"/>
            <a:ext cx="7704000" cy="572700"/>
          </a:xfrm>
        </p:spPr>
        <p:txBody>
          <a:bodyPr/>
          <a:lstStyle/>
          <a:p>
            <a:r>
              <a:rPr lang="en-US" dirty="0"/>
              <a:t>Information about data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D1FB9AB-ADCE-E03C-B3B7-AA896C75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0" y="1273922"/>
            <a:ext cx="3982050" cy="2694475"/>
          </a:xfrm>
          <a:prstGeom prst="rect">
            <a:avLst/>
          </a:prstGeom>
        </p:spPr>
      </p:pic>
      <p:pic>
        <p:nvPicPr>
          <p:cNvPr id="7" name="Picture 6" descr="A picture containing text, screenshot, display, software&#10;&#10;Description automatically generated">
            <a:extLst>
              <a:ext uri="{FF2B5EF4-FFF2-40B4-BE49-F238E27FC236}">
                <a16:creationId xmlns:a16="http://schemas.microsoft.com/office/drawing/2014/main" id="{12610FF5-4B39-CC7C-72CF-F488BE20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1273922"/>
            <a:ext cx="4537799" cy="1933845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6C095B0-8966-0AEC-F98B-A18EC6EC5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4" y="3239870"/>
            <a:ext cx="4537800" cy="1905266"/>
          </a:xfrm>
          <a:prstGeom prst="rect">
            <a:avLst/>
          </a:prstGeom>
        </p:spPr>
      </p:pic>
      <p:sp>
        <p:nvSpPr>
          <p:cNvPr id="12" name="Google Shape;1892;p81">
            <a:extLst>
              <a:ext uri="{FF2B5EF4-FFF2-40B4-BE49-F238E27FC236}">
                <a16:creationId xmlns:a16="http://schemas.microsoft.com/office/drawing/2014/main" id="{845C1D30-A49D-67F9-89F1-658238E70A5C}"/>
              </a:ext>
            </a:extLst>
          </p:cNvPr>
          <p:cNvSpPr/>
          <p:nvPr/>
        </p:nvSpPr>
        <p:spPr>
          <a:xfrm>
            <a:off x="3428999" y="3740139"/>
            <a:ext cx="1247775" cy="1437100"/>
          </a:xfrm>
          <a:custGeom>
            <a:avLst/>
            <a:gdLst/>
            <a:ahLst/>
            <a:cxnLst/>
            <a:rect l="l" t="t" r="r" b="b"/>
            <a:pathLst>
              <a:path w="57080" h="57484" fill="none" extrusionOk="0">
                <a:moveTo>
                  <a:pt x="31219" y="57484"/>
                </a:moveTo>
                <a:cubicBezTo>
                  <a:pt x="31183" y="57484"/>
                  <a:pt x="31136" y="57472"/>
                  <a:pt x="31100" y="57460"/>
                </a:cubicBezTo>
                <a:cubicBezTo>
                  <a:pt x="31016" y="57412"/>
                  <a:pt x="30969" y="57305"/>
                  <a:pt x="30981" y="57210"/>
                </a:cubicBezTo>
                <a:cubicBezTo>
                  <a:pt x="31278" y="55269"/>
                  <a:pt x="30481" y="53102"/>
                  <a:pt x="28850" y="51424"/>
                </a:cubicBezTo>
                <a:cubicBezTo>
                  <a:pt x="27576" y="50114"/>
                  <a:pt x="25825" y="49054"/>
                  <a:pt x="23325" y="48114"/>
                </a:cubicBezTo>
                <a:lnTo>
                  <a:pt x="23265" y="48090"/>
                </a:lnTo>
                <a:cubicBezTo>
                  <a:pt x="22539" y="47816"/>
                  <a:pt x="21706" y="47494"/>
                  <a:pt x="21218" y="46792"/>
                </a:cubicBezTo>
                <a:cubicBezTo>
                  <a:pt x="20539" y="45780"/>
                  <a:pt x="20872" y="44482"/>
                  <a:pt x="21325" y="43232"/>
                </a:cubicBezTo>
                <a:lnTo>
                  <a:pt x="21622" y="42434"/>
                </a:lnTo>
                <a:cubicBezTo>
                  <a:pt x="22551" y="39934"/>
                  <a:pt x="23480" y="37434"/>
                  <a:pt x="24408" y="34922"/>
                </a:cubicBezTo>
                <a:cubicBezTo>
                  <a:pt x="24897" y="33588"/>
                  <a:pt x="25349" y="31933"/>
                  <a:pt x="24408" y="30933"/>
                </a:cubicBezTo>
                <a:cubicBezTo>
                  <a:pt x="23658" y="30159"/>
                  <a:pt x="22349" y="30242"/>
                  <a:pt x="21515" y="30778"/>
                </a:cubicBezTo>
                <a:cubicBezTo>
                  <a:pt x="20729" y="31278"/>
                  <a:pt x="20098" y="32171"/>
                  <a:pt x="19670" y="33433"/>
                </a:cubicBezTo>
                <a:cubicBezTo>
                  <a:pt x="18908" y="35707"/>
                  <a:pt x="18944" y="38231"/>
                  <a:pt x="18991" y="40660"/>
                </a:cubicBezTo>
                <a:cubicBezTo>
                  <a:pt x="19039" y="43673"/>
                  <a:pt x="19086" y="46780"/>
                  <a:pt x="17622" y="49435"/>
                </a:cubicBezTo>
                <a:cubicBezTo>
                  <a:pt x="17574" y="49530"/>
                  <a:pt x="17467" y="49578"/>
                  <a:pt x="17372" y="49554"/>
                </a:cubicBezTo>
                <a:cubicBezTo>
                  <a:pt x="17277" y="49542"/>
                  <a:pt x="17193" y="49471"/>
                  <a:pt x="17169" y="49376"/>
                </a:cubicBezTo>
                <a:cubicBezTo>
                  <a:pt x="16538" y="46792"/>
                  <a:pt x="14657" y="44482"/>
                  <a:pt x="12240" y="43351"/>
                </a:cubicBezTo>
                <a:cubicBezTo>
                  <a:pt x="12145" y="43303"/>
                  <a:pt x="12050" y="43256"/>
                  <a:pt x="11955" y="43208"/>
                </a:cubicBezTo>
                <a:cubicBezTo>
                  <a:pt x="11228" y="42887"/>
                  <a:pt x="10407" y="42506"/>
                  <a:pt x="10038" y="41732"/>
                </a:cubicBezTo>
                <a:cubicBezTo>
                  <a:pt x="9454" y="40506"/>
                  <a:pt x="10383" y="39172"/>
                  <a:pt x="11121" y="38279"/>
                </a:cubicBezTo>
                <a:cubicBezTo>
                  <a:pt x="12538" y="36576"/>
                  <a:pt x="13943" y="34874"/>
                  <a:pt x="15360" y="33171"/>
                </a:cubicBezTo>
                <a:cubicBezTo>
                  <a:pt x="16336" y="31993"/>
                  <a:pt x="17550" y="30516"/>
                  <a:pt x="17801" y="28814"/>
                </a:cubicBezTo>
                <a:cubicBezTo>
                  <a:pt x="17931" y="27885"/>
                  <a:pt x="17646" y="26849"/>
                  <a:pt x="17050" y="26135"/>
                </a:cubicBezTo>
                <a:cubicBezTo>
                  <a:pt x="16741" y="25754"/>
                  <a:pt x="16217" y="25301"/>
                  <a:pt x="15455" y="25266"/>
                </a:cubicBezTo>
                <a:cubicBezTo>
                  <a:pt x="14443" y="25206"/>
                  <a:pt x="13514" y="25873"/>
                  <a:pt x="12824" y="26468"/>
                </a:cubicBezTo>
                <a:cubicBezTo>
                  <a:pt x="9061" y="29659"/>
                  <a:pt x="6763" y="34505"/>
                  <a:pt x="6680" y="39422"/>
                </a:cubicBezTo>
                <a:cubicBezTo>
                  <a:pt x="6680" y="39517"/>
                  <a:pt x="6609" y="39613"/>
                  <a:pt x="6525" y="39648"/>
                </a:cubicBezTo>
                <a:cubicBezTo>
                  <a:pt x="6430" y="39684"/>
                  <a:pt x="6323" y="39648"/>
                  <a:pt x="6251" y="39577"/>
                </a:cubicBezTo>
                <a:cubicBezTo>
                  <a:pt x="4025" y="37124"/>
                  <a:pt x="2072" y="34410"/>
                  <a:pt x="465" y="31516"/>
                </a:cubicBezTo>
                <a:cubicBezTo>
                  <a:pt x="298" y="31219"/>
                  <a:pt x="132" y="30909"/>
                  <a:pt x="191" y="30552"/>
                </a:cubicBezTo>
                <a:cubicBezTo>
                  <a:pt x="251" y="30171"/>
                  <a:pt x="525" y="29909"/>
                  <a:pt x="798" y="29671"/>
                </a:cubicBezTo>
                <a:cubicBezTo>
                  <a:pt x="3942" y="26992"/>
                  <a:pt x="7418" y="24706"/>
                  <a:pt x="11145" y="22908"/>
                </a:cubicBezTo>
                <a:lnTo>
                  <a:pt x="11562" y="22706"/>
                </a:lnTo>
                <a:cubicBezTo>
                  <a:pt x="12848" y="22087"/>
                  <a:pt x="14181" y="21456"/>
                  <a:pt x="15122" y="20408"/>
                </a:cubicBezTo>
                <a:cubicBezTo>
                  <a:pt x="16074" y="19336"/>
                  <a:pt x="16598" y="17527"/>
                  <a:pt x="15693" y="16300"/>
                </a:cubicBezTo>
                <a:cubicBezTo>
                  <a:pt x="14562" y="14764"/>
                  <a:pt x="12074" y="15098"/>
                  <a:pt x="10228" y="16050"/>
                </a:cubicBezTo>
                <a:cubicBezTo>
                  <a:pt x="6513" y="17991"/>
                  <a:pt x="3608" y="21539"/>
                  <a:pt x="2477" y="25575"/>
                </a:cubicBezTo>
                <a:cubicBezTo>
                  <a:pt x="2441" y="25682"/>
                  <a:pt x="2358" y="25754"/>
                  <a:pt x="2251" y="25754"/>
                </a:cubicBezTo>
                <a:cubicBezTo>
                  <a:pt x="2132" y="25754"/>
                  <a:pt x="2037" y="25682"/>
                  <a:pt x="2013" y="25587"/>
                </a:cubicBezTo>
                <a:cubicBezTo>
                  <a:pt x="1" y="18848"/>
                  <a:pt x="1465" y="11240"/>
                  <a:pt x="5847" y="5739"/>
                </a:cubicBezTo>
                <a:cubicBezTo>
                  <a:pt x="7216" y="4013"/>
                  <a:pt x="8561" y="3144"/>
                  <a:pt x="9954" y="3072"/>
                </a:cubicBezTo>
                <a:cubicBezTo>
                  <a:pt x="10752" y="3025"/>
                  <a:pt x="11621" y="3251"/>
                  <a:pt x="12514" y="3751"/>
                </a:cubicBezTo>
                <a:cubicBezTo>
                  <a:pt x="14050" y="4608"/>
                  <a:pt x="15312" y="6001"/>
                  <a:pt x="16229" y="7120"/>
                </a:cubicBezTo>
                <a:cubicBezTo>
                  <a:pt x="17503" y="8656"/>
                  <a:pt x="19372" y="9418"/>
                  <a:pt x="21337" y="9204"/>
                </a:cubicBezTo>
                <a:cubicBezTo>
                  <a:pt x="23337" y="9002"/>
                  <a:pt x="25087" y="7799"/>
                  <a:pt x="26040" y="6001"/>
                </a:cubicBezTo>
                <a:cubicBezTo>
                  <a:pt x="26111" y="5858"/>
                  <a:pt x="26183" y="5716"/>
                  <a:pt x="26266" y="5585"/>
                </a:cubicBezTo>
                <a:cubicBezTo>
                  <a:pt x="28314" y="2072"/>
                  <a:pt x="32671" y="1"/>
                  <a:pt x="37362" y="286"/>
                </a:cubicBezTo>
                <a:cubicBezTo>
                  <a:pt x="41101" y="513"/>
                  <a:pt x="44935" y="2072"/>
                  <a:pt x="49078" y="5061"/>
                </a:cubicBezTo>
                <a:cubicBezTo>
                  <a:pt x="51078" y="6489"/>
                  <a:pt x="53495" y="8502"/>
                  <a:pt x="54484" y="11323"/>
                </a:cubicBezTo>
                <a:cubicBezTo>
                  <a:pt x="54519" y="11395"/>
                  <a:pt x="54496" y="11490"/>
                  <a:pt x="54448" y="11561"/>
                </a:cubicBezTo>
                <a:cubicBezTo>
                  <a:pt x="54388" y="11621"/>
                  <a:pt x="54305" y="11657"/>
                  <a:pt x="54210" y="11633"/>
                </a:cubicBezTo>
                <a:cubicBezTo>
                  <a:pt x="52805" y="11383"/>
                  <a:pt x="51436" y="10859"/>
                  <a:pt x="50102" y="10347"/>
                </a:cubicBezTo>
                <a:cubicBezTo>
                  <a:pt x="47995" y="9537"/>
                  <a:pt x="46006" y="8775"/>
                  <a:pt x="43875" y="8990"/>
                </a:cubicBezTo>
                <a:cubicBezTo>
                  <a:pt x="43208" y="9049"/>
                  <a:pt x="42292" y="9275"/>
                  <a:pt x="41732" y="9918"/>
                </a:cubicBezTo>
                <a:cubicBezTo>
                  <a:pt x="41256" y="10442"/>
                  <a:pt x="41113" y="11407"/>
                  <a:pt x="41649" y="11931"/>
                </a:cubicBezTo>
                <a:cubicBezTo>
                  <a:pt x="42054" y="12323"/>
                  <a:pt x="42696" y="12371"/>
                  <a:pt x="43328" y="12395"/>
                </a:cubicBezTo>
                <a:cubicBezTo>
                  <a:pt x="45197" y="12443"/>
                  <a:pt x="47078" y="12371"/>
                  <a:pt x="48923" y="12181"/>
                </a:cubicBezTo>
                <a:lnTo>
                  <a:pt x="49126" y="12157"/>
                </a:lnTo>
                <a:cubicBezTo>
                  <a:pt x="50697" y="12002"/>
                  <a:pt x="52460" y="11812"/>
                  <a:pt x="53876" y="12657"/>
                </a:cubicBezTo>
                <a:cubicBezTo>
                  <a:pt x="55508" y="13645"/>
                  <a:pt x="56091" y="15657"/>
                  <a:pt x="56389" y="17086"/>
                </a:cubicBezTo>
                <a:cubicBezTo>
                  <a:pt x="57020" y="20098"/>
                  <a:pt x="57079" y="23301"/>
                  <a:pt x="56555" y="26349"/>
                </a:cubicBezTo>
                <a:cubicBezTo>
                  <a:pt x="56543" y="26444"/>
                  <a:pt x="56472" y="26516"/>
                  <a:pt x="56389" y="26540"/>
                </a:cubicBezTo>
                <a:cubicBezTo>
                  <a:pt x="56293" y="26575"/>
                  <a:pt x="56198" y="26540"/>
                  <a:pt x="56139" y="26468"/>
                </a:cubicBezTo>
                <a:cubicBezTo>
                  <a:pt x="53900" y="23920"/>
                  <a:pt x="51483" y="21503"/>
                  <a:pt x="48935" y="19277"/>
                </a:cubicBezTo>
                <a:cubicBezTo>
                  <a:pt x="47649" y="18158"/>
                  <a:pt x="46137" y="16895"/>
                  <a:pt x="44387" y="16253"/>
                </a:cubicBezTo>
                <a:cubicBezTo>
                  <a:pt x="42506" y="15550"/>
                  <a:pt x="40589" y="15693"/>
                  <a:pt x="39244" y="16610"/>
                </a:cubicBezTo>
                <a:cubicBezTo>
                  <a:pt x="38863" y="16860"/>
                  <a:pt x="38220" y="17407"/>
                  <a:pt x="38148" y="18181"/>
                </a:cubicBezTo>
                <a:cubicBezTo>
                  <a:pt x="38041" y="19408"/>
                  <a:pt x="39470" y="20324"/>
                  <a:pt x="40922" y="20682"/>
                </a:cubicBezTo>
                <a:cubicBezTo>
                  <a:pt x="41934" y="20932"/>
                  <a:pt x="42994" y="21086"/>
                  <a:pt x="44018" y="21229"/>
                </a:cubicBezTo>
                <a:cubicBezTo>
                  <a:pt x="45197" y="21408"/>
                  <a:pt x="46399" y="21575"/>
                  <a:pt x="47566" y="21896"/>
                </a:cubicBezTo>
                <a:cubicBezTo>
                  <a:pt x="50293" y="22646"/>
                  <a:pt x="52841" y="24206"/>
                  <a:pt x="54734" y="26289"/>
                </a:cubicBezTo>
                <a:cubicBezTo>
                  <a:pt x="55258" y="26873"/>
                  <a:pt x="55889" y="27647"/>
                  <a:pt x="56151" y="28599"/>
                </a:cubicBezTo>
                <a:cubicBezTo>
                  <a:pt x="56484" y="29778"/>
                  <a:pt x="56222" y="31004"/>
                  <a:pt x="55889" y="32147"/>
                </a:cubicBezTo>
                <a:cubicBezTo>
                  <a:pt x="55091" y="34898"/>
                  <a:pt x="53888" y="37517"/>
                  <a:pt x="52317" y="39910"/>
                </a:cubicBezTo>
                <a:cubicBezTo>
                  <a:pt x="52269" y="39982"/>
                  <a:pt x="52186" y="40029"/>
                  <a:pt x="52102" y="40017"/>
                </a:cubicBezTo>
                <a:cubicBezTo>
                  <a:pt x="52007" y="40017"/>
                  <a:pt x="51936" y="39958"/>
                  <a:pt x="51900" y="39886"/>
                </a:cubicBezTo>
                <a:cubicBezTo>
                  <a:pt x="51424" y="38862"/>
                  <a:pt x="51186" y="37767"/>
                  <a:pt x="51031" y="36827"/>
                </a:cubicBezTo>
                <a:cubicBezTo>
                  <a:pt x="50971" y="36529"/>
                  <a:pt x="50924" y="36231"/>
                  <a:pt x="50876" y="35934"/>
                </a:cubicBezTo>
                <a:cubicBezTo>
                  <a:pt x="50709" y="34922"/>
                  <a:pt x="50543" y="33886"/>
                  <a:pt x="50209" y="32909"/>
                </a:cubicBezTo>
                <a:cubicBezTo>
                  <a:pt x="49364" y="30445"/>
                  <a:pt x="47507" y="28468"/>
                  <a:pt x="45625" y="26694"/>
                </a:cubicBezTo>
                <a:cubicBezTo>
                  <a:pt x="43435" y="24623"/>
                  <a:pt x="40768" y="22515"/>
                  <a:pt x="37684" y="22610"/>
                </a:cubicBezTo>
                <a:cubicBezTo>
                  <a:pt x="36958" y="22646"/>
                  <a:pt x="36458" y="22813"/>
                  <a:pt x="36172" y="23158"/>
                </a:cubicBezTo>
                <a:cubicBezTo>
                  <a:pt x="35684" y="23718"/>
                  <a:pt x="35922" y="24694"/>
                  <a:pt x="36446" y="25242"/>
                </a:cubicBezTo>
                <a:cubicBezTo>
                  <a:pt x="36981" y="25801"/>
                  <a:pt x="37767" y="26099"/>
                  <a:pt x="38517" y="26385"/>
                </a:cubicBezTo>
                <a:lnTo>
                  <a:pt x="38672" y="26444"/>
                </a:lnTo>
                <a:cubicBezTo>
                  <a:pt x="41708" y="27623"/>
                  <a:pt x="44435" y="29183"/>
                  <a:pt x="46780" y="31076"/>
                </a:cubicBezTo>
                <a:cubicBezTo>
                  <a:pt x="48912" y="32802"/>
                  <a:pt x="50126" y="34433"/>
                  <a:pt x="50602" y="36219"/>
                </a:cubicBezTo>
                <a:cubicBezTo>
                  <a:pt x="50662" y="36434"/>
                  <a:pt x="50709" y="36660"/>
                  <a:pt x="50745" y="36886"/>
                </a:cubicBezTo>
                <a:cubicBezTo>
                  <a:pt x="51305" y="40386"/>
                  <a:pt x="49054" y="43768"/>
                  <a:pt x="46542" y="46911"/>
                </a:cubicBezTo>
                <a:cubicBezTo>
                  <a:pt x="46471" y="46994"/>
                  <a:pt x="46364" y="47018"/>
                  <a:pt x="46268" y="46983"/>
                </a:cubicBezTo>
                <a:cubicBezTo>
                  <a:pt x="46161" y="46935"/>
                  <a:pt x="46102" y="46840"/>
                  <a:pt x="46114" y="46732"/>
                </a:cubicBezTo>
                <a:cubicBezTo>
                  <a:pt x="46459" y="42470"/>
                  <a:pt x="45673" y="38172"/>
                  <a:pt x="43851" y="34302"/>
                </a:cubicBezTo>
                <a:cubicBezTo>
                  <a:pt x="43256" y="33052"/>
                  <a:pt x="42280" y="31290"/>
                  <a:pt x="40672" y="30385"/>
                </a:cubicBezTo>
                <a:cubicBezTo>
                  <a:pt x="39315" y="29635"/>
                  <a:pt x="37220" y="29647"/>
                  <a:pt x="36208" y="30992"/>
                </a:cubicBezTo>
                <a:cubicBezTo>
                  <a:pt x="34826" y="32814"/>
                  <a:pt x="36327" y="35481"/>
                  <a:pt x="36815" y="36255"/>
                </a:cubicBezTo>
                <a:cubicBezTo>
                  <a:pt x="37541" y="37398"/>
                  <a:pt x="38410" y="38458"/>
                  <a:pt x="39398" y="39410"/>
                </a:cubicBezTo>
                <a:cubicBezTo>
                  <a:pt x="39839" y="39815"/>
                  <a:pt x="40315" y="40232"/>
                  <a:pt x="40768" y="40636"/>
                </a:cubicBezTo>
                <a:cubicBezTo>
                  <a:pt x="42696" y="42315"/>
                  <a:pt x="44673" y="44042"/>
                  <a:pt x="44887" y="46566"/>
                </a:cubicBezTo>
                <a:cubicBezTo>
                  <a:pt x="45161" y="49792"/>
                  <a:pt x="42292" y="52293"/>
                  <a:pt x="39506" y="53543"/>
                </a:cubicBezTo>
                <a:cubicBezTo>
                  <a:pt x="38648" y="53936"/>
                  <a:pt x="37743" y="54269"/>
                  <a:pt x="36874" y="54602"/>
                </a:cubicBezTo>
                <a:cubicBezTo>
                  <a:pt x="34934" y="55317"/>
                  <a:pt x="32933" y="56067"/>
                  <a:pt x="31386" y="57424"/>
                </a:cubicBezTo>
                <a:cubicBezTo>
                  <a:pt x="31338" y="57460"/>
                  <a:pt x="31278" y="57484"/>
                  <a:pt x="31219" y="57484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023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B777E-DADE-333D-6243-BED766781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11700"/>
            <a:ext cx="7704000" cy="572700"/>
          </a:xfrm>
        </p:spPr>
        <p:txBody>
          <a:bodyPr/>
          <a:lstStyle/>
          <a:p>
            <a:r>
              <a:rPr lang="en-US" dirty="0"/>
              <a:t>Information about data</a:t>
            </a:r>
          </a:p>
        </p:txBody>
      </p:sp>
      <p:pic>
        <p:nvPicPr>
          <p:cNvPr id="7" name="Picture 6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592F798-1F8C-D20B-EE64-02FB8A8C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04" y="2966884"/>
            <a:ext cx="5667375" cy="190514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674238-A7A8-D7EF-8C3D-7A7314F02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8" y="1324005"/>
            <a:ext cx="5772151" cy="1619476"/>
          </a:xfrm>
          <a:prstGeom prst="rect">
            <a:avLst/>
          </a:prstGeom>
        </p:spPr>
      </p:pic>
      <p:grpSp>
        <p:nvGrpSpPr>
          <p:cNvPr id="10" name="Google Shape;1870;p81">
            <a:extLst>
              <a:ext uri="{FF2B5EF4-FFF2-40B4-BE49-F238E27FC236}">
                <a16:creationId xmlns:a16="http://schemas.microsoft.com/office/drawing/2014/main" id="{14ECAF82-8F13-CAE8-F845-BA9AFBDF9E90}"/>
              </a:ext>
            </a:extLst>
          </p:cNvPr>
          <p:cNvGrpSpPr/>
          <p:nvPr/>
        </p:nvGrpSpPr>
        <p:grpSpPr>
          <a:xfrm>
            <a:off x="6743700" y="3573369"/>
            <a:ext cx="1534001" cy="1255806"/>
            <a:chOff x="2151450" y="2905550"/>
            <a:chExt cx="1417450" cy="1517475"/>
          </a:xfrm>
        </p:grpSpPr>
        <p:sp>
          <p:nvSpPr>
            <p:cNvPr id="11" name="Google Shape;1871;p81">
              <a:extLst>
                <a:ext uri="{FF2B5EF4-FFF2-40B4-BE49-F238E27FC236}">
                  <a16:creationId xmlns:a16="http://schemas.microsoft.com/office/drawing/2014/main" id="{12801ADD-8B4C-477E-E691-E51472912538}"/>
                </a:ext>
              </a:extLst>
            </p:cNvPr>
            <p:cNvSpPr/>
            <p:nvPr/>
          </p:nvSpPr>
          <p:spPr>
            <a:xfrm>
              <a:off x="2151450" y="3353525"/>
              <a:ext cx="1015925" cy="1069500"/>
            </a:xfrm>
            <a:custGeom>
              <a:avLst/>
              <a:gdLst/>
              <a:ahLst/>
              <a:cxnLst/>
              <a:rect l="l" t="t" r="r" b="b"/>
              <a:pathLst>
                <a:path w="40637" h="42780" fill="none" extrusionOk="0">
                  <a:moveTo>
                    <a:pt x="40636" y="322"/>
                  </a:moveTo>
                  <a:cubicBezTo>
                    <a:pt x="31695" y="17860"/>
                    <a:pt x="17395" y="32933"/>
                    <a:pt x="369" y="42779"/>
                  </a:cubicBezTo>
                  <a:lnTo>
                    <a:pt x="0" y="42148"/>
                  </a:lnTo>
                  <a:cubicBezTo>
                    <a:pt x="16919" y="32373"/>
                    <a:pt x="31111" y="17407"/>
                    <a:pt x="39982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72;p81">
              <a:extLst>
                <a:ext uri="{FF2B5EF4-FFF2-40B4-BE49-F238E27FC236}">
                  <a16:creationId xmlns:a16="http://schemas.microsoft.com/office/drawing/2014/main" id="{A058F228-6DA2-F626-5101-4B29981ED65A}"/>
                </a:ext>
              </a:extLst>
            </p:cNvPr>
            <p:cNvSpPr/>
            <p:nvPr/>
          </p:nvSpPr>
          <p:spPr>
            <a:xfrm>
              <a:off x="3120925" y="3176425"/>
              <a:ext cx="348875" cy="273250"/>
            </a:xfrm>
            <a:custGeom>
              <a:avLst/>
              <a:gdLst/>
              <a:ahLst/>
              <a:cxnLst/>
              <a:rect l="l" t="t" r="r" b="b"/>
              <a:pathLst>
                <a:path w="13955" h="10930" fill="none" extrusionOk="0">
                  <a:moveTo>
                    <a:pt x="12" y="10930"/>
                  </a:moveTo>
                  <a:cubicBezTo>
                    <a:pt x="12" y="10894"/>
                    <a:pt x="36" y="10870"/>
                    <a:pt x="36" y="10835"/>
                  </a:cubicBezTo>
                  <a:cubicBezTo>
                    <a:pt x="917" y="10597"/>
                    <a:pt x="1203" y="10037"/>
                    <a:pt x="1762" y="9311"/>
                  </a:cubicBezTo>
                  <a:cubicBezTo>
                    <a:pt x="2346" y="8573"/>
                    <a:pt x="2679" y="7632"/>
                    <a:pt x="3381" y="6989"/>
                  </a:cubicBezTo>
                  <a:cubicBezTo>
                    <a:pt x="4167" y="6263"/>
                    <a:pt x="5310" y="6025"/>
                    <a:pt x="6108" y="5298"/>
                  </a:cubicBezTo>
                  <a:cubicBezTo>
                    <a:pt x="6858" y="4620"/>
                    <a:pt x="7203" y="3596"/>
                    <a:pt x="7858" y="2822"/>
                  </a:cubicBezTo>
                  <a:cubicBezTo>
                    <a:pt x="9335" y="1107"/>
                    <a:pt x="11954" y="1036"/>
                    <a:pt x="13954" y="0"/>
                  </a:cubicBezTo>
                  <a:cubicBezTo>
                    <a:pt x="13847" y="143"/>
                    <a:pt x="13752" y="321"/>
                    <a:pt x="13668" y="476"/>
                  </a:cubicBezTo>
                  <a:cubicBezTo>
                    <a:pt x="13025" y="1726"/>
                    <a:pt x="12192" y="2953"/>
                    <a:pt x="10918" y="3536"/>
                  </a:cubicBezTo>
                  <a:cubicBezTo>
                    <a:pt x="10073" y="3929"/>
                    <a:pt x="9073" y="4001"/>
                    <a:pt x="8323" y="4548"/>
                  </a:cubicBezTo>
                  <a:cubicBezTo>
                    <a:pt x="7751" y="4965"/>
                    <a:pt x="7382" y="5608"/>
                    <a:pt x="6870" y="6096"/>
                  </a:cubicBezTo>
                  <a:cubicBezTo>
                    <a:pt x="6025" y="6929"/>
                    <a:pt x="4822" y="7310"/>
                    <a:pt x="3917" y="8096"/>
                  </a:cubicBezTo>
                  <a:cubicBezTo>
                    <a:pt x="3346" y="8584"/>
                    <a:pt x="2905" y="9215"/>
                    <a:pt x="2346" y="9727"/>
                  </a:cubicBezTo>
                  <a:cubicBezTo>
                    <a:pt x="1560" y="10418"/>
                    <a:pt x="1048" y="10870"/>
                    <a:pt x="0" y="109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73;p81">
              <a:extLst>
                <a:ext uri="{FF2B5EF4-FFF2-40B4-BE49-F238E27FC236}">
                  <a16:creationId xmlns:a16="http://schemas.microsoft.com/office/drawing/2014/main" id="{04C116FD-F0A7-1100-BCF2-B15A463B19E8}"/>
                </a:ext>
              </a:extLst>
            </p:cNvPr>
            <p:cNvSpPr/>
            <p:nvPr/>
          </p:nvSpPr>
          <p:spPr>
            <a:xfrm>
              <a:off x="2973875" y="3029975"/>
              <a:ext cx="109550" cy="470900"/>
            </a:xfrm>
            <a:custGeom>
              <a:avLst/>
              <a:gdLst/>
              <a:ahLst/>
              <a:cxnLst/>
              <a:rect l="l" t="t" r="r" b="b"/>
              <a:pathLst>
                <a:path w="4382" h="18836" fill="none" extrusionOk="0">
                  <a:moveTo>
                    <a:pt x="72" y="0"/>
                  </a:moveTo>
                  <a:cubicBezTo>
                    <a:pt x="1643" y="1369"/>
                    <a:pt x="2644" y="3370"/>
                    <a:pt x="2798" y="5441"/>
                  </a:cubicBezTo>
                  <a:cubicBezTo>
                    <a:pt x="2905" y="6977"/>
                    <a:pt x="2584" y="8501"/>
                    <a:pt x="2417" y="10037"/>
                  </a:cubicBezTo>
                  <a:cubicBezTo>
                    <a:pt x="2251" y="11561"/>
                    <a:pt x="2263" y="13192"/>
                    <a:pt x="3001" y="14538"/>
                  </a:cubicBezTo>
                  <a:cubicBezTo>
                    <a:pt x="3358" y="15216"/>
                    <a:pt x="3894" y="15800"/>
                    <a:pt x="4108" y="16526"/>
                  </a:cubicBezTo>
                  <a:cubicBezTo>
                    <a:pt x="4382" y="17431"/>
                    <a:pt x="4203" y="17740"/>
                    <a:pt x="3941" y="18645"/>
                  </a:cubicBezTo>
                  <a:lnTo>
                    <a:pt x="3822" y="18836"/>
                  </a:lnTo>
                  <a:cubicBezTo>
                    <a:pt x="3953" y="18431"/>
                    <a:pt x="3560" y="18538"/>
                    <a:pt x="3334" y="18181"/>
                  </a:cubicBezTo>
                  <a:cubicBezTo>
                    <a:pt x="2905" y="17502"/>
                    <a:pt x="3036" y="16633"/>
                    <a:pt x="2965" y="15835"/>
                  </a:cubicBezTo>
                  <a:cubicBezTo>
                    <a:pt x="2739" y="13502"/>
                    <a:pt x="584" y="11740"/>
                    <a:pt x="250" y="9418"/>
                  </a:cubicBezTo>
                  <a:cubicBezTo>
                    <a:pt x="0" y="7703"/>
                    <a:pt x="798" y="6013"/>
                    <a:pt x="977" y="4274"/>
                  </a:cubicBezTo>
                  <a:cubicBezTo>
                    <a:pt x="1120" y="2798"/>
                    <a:pt x="798" y="1286"/>
                    <a:pt x="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74;p81">
              <a:extLst>
                <a:ext uri="{FF2B5EF4-FFF2-40B4-BE49-F238E27FC236}">
                  <a16:creationId xmlns:a16="http://schemas.microsoft.com/office/drawing/2014/main" id="{AFAE8F4B-D108-E0B0-10DE-FF3B1BEC50AC}"/>
                </a:ext>
              </a:extLst>
            </p:cNvPr>
            <p:cNvSpPr/>
            <p:nvPr/>
          </p:nvSpPr>
          <p:spPr>
            <a:xfrm>
              <a:off x="3064950" y="2979375"/>
              <a:ext cx="99150" cy="452450"/>
            </a:xfrm>
            <a:custGeom>
              <a:avLst/>
              <a:gdLst/>
              <a:ahLst/>
              <a:cxnLst/>
              <a:rect l="l" t="t" r="r" b="b"/>
              <a:pathLst>
                <a:path w="3966" h="18098" fill="none" extrusionOk="0">
                  <a:moveTo>
                    <a:pt x="1918" y="5465"/>
                  </a:moveTo>
                  <a:cubicBezTo>
                    <a:pt x="2561" y="3727"/>
                    <a:pt x="2858" y="1857"/>
                    <a:pt x="2775" y="0"/>
                  </a:cubicBezTo>
                  <a:cubicBezTo>
                    <a:pt x="3346" y="1143"/>
                    <a:pt x="3906" y="2358"/>
                    <a:pt x="3930" y="3643"/>
                  </a:cubicBezTo>
                  <a:cubicBezTo>
                    <a:pt x="3965" y="5263"/>
                    <a:pt x="3144" y="6775"/>
                    <a:pt x="2834" y="8370"/>
                  </a:cubicBezTo>
                  <a:cubicBezTo>
                    <a:pt x="2572" y="9692"/>
                    <a:pt x="2644" y="11085"/>
                    <a:pt x="2096" y="12311"/>
                  </a:cubicBezTo>
                  <a:cubicBezTo>
                    <a:pt x="1810" y="12966"/>
                    <a:pt x="1334" y="13585"/>
                    <a:pt x="1346" y="14299"/>
                  </a:cubicBezTo>
                  <a:cubicBezTo>
                    <a:pt x="1346" y="14847"/>
                    <a:pt x="1632" y="15335"/>
                    <a:pt x="1822" y="15859"/>
                  </a:cubicBezTo>
                  <a:cubicBezTo>
                    <a:pt x="2132" y="16764"/>
                    <a:pt x="2120" y="17205"/>
                    <a:pt x="1775" y="18098"/>
                  </a:cubicBezTo>
                  <a:cubicBezTo>
                    <a:pt x="1763" y="18098"/>
                    <a:pt x="1810" y="17990"/>
                    <a:pt x="1763" y="18098"/>
                  </a:cubicBezTo>
                  <a:cubicBezTo>
                    <a:pt x="1691" y="18002"/>
                    <a:pt x="1501" y="17907"/>
                    <a:pt x="1275" y="17550"/>
                  </a:cubicBezTo>
                  <a:cubicBezTo>
                    <a:pt x="525" y="16419"/>
                    <a:pt x="870" y="14907"/>
                    <a:pt x="691" y="13549"/>
                  </a:cubicBezTo>
                  <a:cubicBezTo>
                    <a:pt x="584" y="12823"/>
                    <a:pt x="322" y="12121"/>
                    <a:pt x="239" y="11394"/>
                  </a:cubicBezTo>
                  <a:cubicBezTo>
                    <a:pt x="1" y="9335"/>
                    <a:pt x="1191" y="7418"/>
                    <a:pt x="1918" y="54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75;p81">
              <a:extLst>
                <a:ext uri="{FF2B5EF4-FFF2-40B4-BE49-F238E27FC236}">
                  <a16:creationId xmlns:a16="http://schemas.microsoft.com/office/drawing/2014/main" id="{417CBAC9-F968-A965-1670-7BFC70A469A7}"/>
                </a:ext>
              </a:extLst>
            </p:cNvPr>
            <p:cNvSpPr/>
            <p:nvPr/>
          </p:nvSpPr>
          <p:spPr>
            <a:xfrm>
              <a:off x="2740500" y="3133250"/>
              <a:ext cx="210775" cy="586700"/>
            </a:xfrm>
            <a:custGeom>
              <a:avLst/>
              <a:gdLst/>
              <a:ahLst/>
              <a:cxnLst/>
              <a:rect l="l" t="t" r="r" b="b"/>
              <a:pathLst>
                <a:path w="8431" h="23468" fill="none" extrusionOk="0">
                  <a:moveTo>
                    <a:pt x="751" y="1"/>
                  </a:moveTo>
                  <a:cubicBezTo>
                    <a:pt x="1989" y="905"/>
                    <a:pt x="3251" y="2048"/>
                    <a:pt x="3466" y="3572"/>
                  </a:cubicBezTo>
                  <a:cubicBezTo>
                    <a:pt x="3573" y="4323"/>
                    <a:pt x="3406" y="5096"/>
                    <a:pt x="3513" y="5847"/>
                  </a:cubicBezTo>
                  <a:cubicBezTo>
                    <a:pt x="3739" y="7454"/>
                    <a:pt x="5156" y="8716"/>
                    <a:pt x="5287" y="10335"/>
                  </a:cubicBezTo>
                  <a:cubicBezTo>
                    <a:pt x="5371" y="11300"/>
                    <a:pt x="4978" y="12252"/>
                    <a:pt x="5037" y="13217"/>
                  </a:cubicBezTo>
                  <a:cubicBezTo>
                    <a:pt x="5156" y="15276"/>
                    <a:pt x="7180" y="16693"/>
                    <a:pt x="7859" y="18634"/>
                  </a:cubicBezTo>
                  <a:cubicBezTo>
                    <a:pt x="8430" y="20253"/>
                    <a:pt x="7978" y="21551"/>
                    <a:pt x="7478" y="23194"/>
                  </a:cubicBezTo>
                  <a:lnTo>
                    <a:pt x="7276" y="23468"/>
                  </a:lnTo>
                  <a:cubicBezTo>
                    <a:pt x="7061" y="21718"/>
                    <a:pt x="5406" y="20670"/>
                    <a:pt x="4597" y="19074"/>
                  </a:cubicBezTo>
                  <a:cubicBezTo>
                    <a:pt x="3692" y="17300"/>
                    <a:pt x="3966" y="15145"/>
                    <a:pt x="3216" y="13312"/>
                  </a:cubicBezTo>
                  <a:cubicBezTo>
                    <a:pt x="2608" y="11800"/>
                    <a:pt x="1334" y="10585"/>
                    <a:pt x="870" y="9014"/>
                  </a:cubicBezTo>
                  <a:cubicBezTo>
                    <a:pt x="1" y="6085"/>
                    <a:pt x="2132" y="2715"/>
                    <a:pt x="7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76;p81">
              <a:extLst>
                <a:ext uri="{FF2B5EF4-FFF2-40B4-BE49-F238E27FC236}">
                  <a16:creationId xmlns:a16="http://schemas.microsoft.com/office/drawing/2014/main" id="{4D32F056-4A25-D54D-B5D2-68465B0B8C98}"/>
                </a:ext>
              </a:extLst>
            </p:cNvPr>
            <p:cNvSpPr/>
            <p:nvPr/>
          </p:nvSpPr>
          <p:spPr>
            <a:xfrm>
              <a:off x="3150675" y="2905550"/>
              <a:ext cx="324175" cy="456925"/>
            </a:xfrm>
            <a:custGeom>
              <a:avLst/>
              <a:gdLst/>
              <a:ahLst/>
              <a:cxnLst/>
              <a:rect l="l" t="t" r="r" b="b"/>
              <a:pathLst>
                <a:path w="12967" h="18277" fill="none" extrusionOk="0">
                  <a:moveTo>
                    <a:pt x="1" y="17943"/>
                  </a:moveTo>
                  <a:cubicBezTo>
                    <a:pt x="1215" y="15669"/>
                    <a:pt x="2180" y="13288"/>
                    <a:pt x="3061" y="10859"/>
                  </a:cubicBezTo>
                  <a:cubicBezTo>
                    <a:pt x="3930" y="8430"/>
                    <a:pt x="5132" y="6001"/>
                    <a:pt x="7156" y="4394"/>
                  </a:cubicBezTo>
                  <a:cubicBezTo>
                    <a:pt x="8037" y="3691"/>
                    <a:pt x="9073" y="3156"/>
                    <a:pt x="9859" y="2346"/>
                  </a:cubicBezTo>
                  <a:cubicBezTo>
                    <a:pt x="10323" y="1870"/>
                    <a:pt x="10692" y="1298"/>
                    <a:pt x="11181" y="834"/>
                  </a:cubicBezTo>
                  <a:cubicBezTo>
                    <a:pt x="11657" y="369"/>
                    <a:pt x="12300" y="0"/>
                    <a:pt x="12967" y="72"/>
                  </a:cubicBezTo>
                  <a:cubicBezTo>
                    <a:pt x="12336" y="739"/>
                    <a:pt x="11693" y="1441"/>
                    <a:pt x="11383" y="2298"/>
                  </a:cubicBezTo>
                  <a:cubicBezTo>
                    <a:pt x="11002" y="3370"/>
                    <a:pt x="11157" y="4572"/>
                    <a:pt x="10692" y="5608"/>
                  </a:cubicBezTo>
                  <a:cubicBezTo>
                    <a:pt x="10157" y="6811"/>
                    <a:pt x="8918" y="7513"/>
                    <a:pt x="7728" y="8073"/>
                  </a:cubicBezTo>
                  <a:cubicBezTo>
                    <a:pt x="6549" y="8644"/>
                    <a:pt x="5275" y="9192"/>
                    <a:pt x="4501" y="10252"/>
                  </a:cubicBezTo>
                  <a:cubicBezTo>
                    <a:pt x="3656" y="11442"/>
                    <a:pt x="3608" y="13014"/>
                    <a:pt x="3096" y="14371"/>
                  </a:cubicBezTo>
                  <a:cubicBezTo>
                    <a:pt x="2549" y="15836"/>
                    <a:pt x="763" y="18003"/>
                    <a:pt x="644" y="1827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77;p81">
              <a:extLst>
                <a:ext uri="{FF2B5EF4-FFF2-40B4-BE49-F238E27FC236}">
                  <a16:creationId xmlns:a16="http://schemas.microsoft.com/office/drawing/2014/main" id="{32B10369-4881-B426-870A-56559F306030}"/>
                </a:ext>
              </a:extLst>
            </p:cNvPr>
            <p:cNvSpPr/>
            <p:nvPr/>
          </p:nvSpPr>
          <p:spPr>
            <a:xfrm>
              <a:off x="3079825" y="3309775"/>
              <a:ext cx="427775" cy="223250"/>
            </a:xfrm>
            <a:custGeom>
              <a:avLst/>
              <a:gdLst/>
              <a:ahLst/>
              <a:cxnLst/>
              <a:rect l="l" t="t" r="r" b="b"/>
              <a:pathLst>
                <a:path w="17111" h="8930" fill="none" extrusionOk="0">
                  <a:moveTo>
                    <a:pt x="9621" y="1715"/>
                  </a:moveTo>
                  <a:cubicBezTo>
                    <a:pt x="10621" y="881"/>
                    <a:pt x="11895" y="417"/>
                    <a:pt x="13193" y="214"/>
                  </a:cubicBezTo>
                  <a:cubicBezTo>
                    <a:pt x="14479" y="0"/>
                    <a:pt x="15801" y="24"/>
                    <a:pt x="17110" y="48"/>
                  </a:cubicBezTo>
                  <a:cubicBezTo>
                    <a:pt x="15134" y="310"/>
                    <a:pt x="13526" y="1703"/>
                    <a:pt x="12074" y="3072"/>
                  </a:cubicBezTo>
                  <a:cubicBezTo>
                    <a:pt x="10621" y="4429"/>
                    <a:pt x="9062" y="5870"/>
                    <a:pt x="7109" y="6227"/>
                  </a:cubicBezTo>
                  <a:cubicBezTo>
                    <a:pt x="6252" y="6394"/>
                    <a:pt x="5335" y="6334"/>
                    <a:pt x="4561" y="6739"/>
                  </a:cubicBezTo>
                  <a:cubicBezTo>
                    <a:pt x="3894" y="7084"/>
                    <a:pt x="3430" y="7727"/>
                    <a:pt x="2787" y="8132"/>
                  </a:cubicBezTo>
                  <a:cubicBezTo>
                    <a:pt x="1882" y="8715"/>
                    <a:pt x="942" y="8930"/>
                    <a:pt x="1" y="8394"/>
                  </a:cubicBezTo>
                  <a:lnTo>
                    <a:pt x="61" y="8287"/>
                  </a:lnTo>
                  <a:cubicBezTo>
                    <a:pt x="906" y="8442"/>
                    <a:pt x="1442" y="7858"/>
                    <a:pt x="2132" y="7346"/>
                  </a:cubicBezTo>
                  <a:cubicBezTo>
                    <a:pt x="2811" y="6822"/>
                    <a:pt x="3406" y="6191"/>
                    <a:pt x="4156" y="5775"/>
                  </a:cubicBezTo>
                  <a:cubicBezTo>
                    <a:pt x="4894" y="5370"/>
                    <a:pt x="5740" y="5191"/>
                    <a:pt x="6466" y="4774"/>
                  </a:cubicBezTo>
                  <a:cubicBezTo>
                    <a:pt x="7740" y="4036"/>
                    <a:pt x="8478" y="2655"/>
                    <a:pt x="9609" y="17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78;p81">
              <a:extLst>
                <a:ext uri="{FF2B5EF4-FFF2-40B4-BE49-F238E27FC236}">
                  <a16:creationId xmlns:a16="http://schemas.microsoft.com/office/drawing/2014/main" id="{B0D5CBA7-5737-DDEE-F8D1-364B3FCEA407}"/>
                </a:ext>
              </a:extLst>
            </p:cNvPr>
            <p:cNvSpPr/>
            <p:nvPr/>
          </p:nvSpPr>
          <p:spPr>
            <a:xfrm>
              <a:off x="2696150" y="3323750"/>
              <a:ext cx="151825" cy="514675"/>
            </a:xfrm>
            <a:custGeom>
              <a:avLst/>
              <a:gdLst/>
              <a:ahLst/>
              <a:cxnLst/>
              <a:rect l="l" t="t" r="r" b="b"/>
              <a:pathLst>
                <a:path w="6073" h="20587" fill="none" extrusionOk="0">
                  <a:moveTo>
                    <a:pt x="5263" y="20586"/>
                  </a:moveTo>
                  <a:lnTo>
                    <a:pt x="5228" y="20586"/>
                  </a:lnTo>
                  <a:cubicBezTo>
                    <a:pt x="5037" y="19074"/>
                    <a:pt x="4001" y="18324"/>
                    <a:pt x="3501" y="16884"/>
                  </a:cubicBezTo>
                  <a:cubicBezTo>
                    <a:pt x="3144" y="15788"/>
                    <a:pt x="3132" y="14610"/>
                    <a:pt x="2811" y="13514"/>
                  </a:cubicBezTo>
                  <a:cubicBezTo>
                    <a:pt x="2442" y="12204"/>
                    <a:pt x="1644" y="11050"/>
                    <a:pt x="1156" y="9776"/>
                  </a:cubicBezTo>
                  <a:cubicBezTo>
                    <a:pt x="1" y="6704"/>
                    <a:pt x="763" y="3227"/>
                    <a:pt x="144" y="1"/>
                  </a:cubicBezTo>
                  <a:cubicBezTo>
                    <a:pt x="1025" y="453"/>
                    <a:pt x="1751" y="1227"/>
                    <a:pt x="2168" y="2132"/>
                  </a:cubicBezTo>
                  <a:cubicBezTo>
                    <a:pt x="2584" y="3025"/>
                    <a:pt x="2692" y="4037"/>
                    <a:pt x="3001" y="4966"/>
                  </a:cubicBezTo>
                  <a:cubicBezTo>
                    <a:pt x="3346" y="6013"/>
                    <a:pt x="3942" y="6978"/>
                    <a:pt x="4085" y="8073"/>
                  </a:cubicBezTo>
                  <a:cubicBezTo>
                    <a:pt x="4216" y="9085"/>
                    <a:pt x="3954" y="10109"/>
                    <a:pt x="4001" y="11133"/>
                  </a:cubicBezTo>
                  <a:cubicBezTo>
                    <a:pt x="4097" y="13181"/>
                    <a:pt x="5406" y="14979"/>
                    <a:pt x="5799" y="17003"/>
                  </a:cubicBezTo>
                  <a:cubicBezTo>
                    <a:pt x="6073" y="18360"/>
                    <a:pt x="5835" y="19324"/>
                    <a:pt x="5263" y="205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79;p81">
              <a:extLst>
                <a:ext uri="{FF2B5EF4-FFF2-40B4-BE49-F238E27FC236}">
                  <a16:creationId xmlns:a16="http://schemas.microsoft.com/office/drawing/2014/main" id="{7775F77D-EFFE-28F2-AB7A-45AFC431B0F2}"/>
                </a:ext>
              </a:extLst>
            </p:cNvPr>
            <p:cNvSpPr/>
            <p:nvPr/>
          </p:nvSpPr>
          <p:spPr>
            <a:xfrm>
              <a:off x="3012275" y="3386250"/>
              <a:ext cx="556625" cy="238750"/>
            </a:xfrm>
            <a:custGeom>
              <a:avLst/>
              <a:gdLst/>
              <a:ahLst/>
              <a:cxnLst/>
              <a:rect l="l" t="t" r="r" b="b"/>
              <a:pathLst>
                <a:path w="22265" h="9550" fill="none" extrusionOk="0">
                  <a:moveTo>
                    <a:pt x="10299" y="4025"/>
                  </a:moveTo>
                  <a:cubicBezTo>
                    <a:pt x="11680" y="3478"/>
                    <a:pt x="13252" y="3489"/>
                    <a:pt x="14597" y="2835"/>
                  </a:cubicBezTo>
                  <a:cubicBezTo>
                    <a:pt x="15371" y="2466"/>
                    <a:pt x="16038" y="1894"/>
                    <a:pt x="16764" y="1430"/>
                  </a:cubicBezTo>
                  <a:cubicBezTo>
                    <a:pt x="18384" y="418"/>
                    <a:pt x="20372" y="1"/>
                    <a:pt x="22265" y="263"/>
                  </a:cubicBezTo>
                  <a:cubicBezTo>
                    <a:pt x="19074" y="1192"/>
                    <a:pt x="17514" y="5061"/>
                    <a:pt x="14407" y="6252"/>
                  </a:cubicBezTo>
                  <a:cubicBezTo>
                    <a:pt x="12895" y="6823"/>
                    <a:pt x="11204" y="6692"/>
                    <a:pt x="9656" y="7145"/>
                  </a:cubicBezTo>
                  <a:cubicBezTo>
                    <a:pt x="7989" y="7645"/>
                    <a:pt x="6561" y="8823"/>
                    <a:pt x="4858" y="9181"/>
                  </a:cubicBezTo>
                  <a:cubicBezTo>
                    <a:pt x="3167" y="9550"/>
                    <a:pt x="1667" y="9085"/>
                    <a:pt x="0" y="9538"/>
                  </a:cubicBezTo>
                  <a:cubicBezTo>
                    <a:pt x="584" y="8692"/>
                    <a:pt x="1286" y="8228"/>
                    <a:pt x="2274" y="7954"/>
                  </a:cubicBezTo>
                  <a:cubicBezTo>
                    <a:pt x="3298" y="7680"/>
                    <a:pt x="4358" y="7561"/>
                    <a:pt x="5334" y="7157"/>
                  </a:cubicBezTo>
                  <a:cubicBezTo>
                    <a:pt x="7144" y="6406"/>
                    <a:pt x="8478" y="4763"/>
                    <a:pt x="10299" y="40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0;p81">
              <a:extLst>
                <a:ext uri="{FF2B5EF4-FFF2-40B4-BE49-F238E27FC236}">
                  <a16:creationId xmlns:a16="http://schemas.microsoft.com/office/drawing/2014/main" id="{DE059683-F3B9-A8DC-F602-1FA9E7EA38E5}"/>
                </a:ext>
              </a:extLst>
            </p:cNvPr>
            <p:cNvSpPr/>
            <p:nvPr/>
          </p:nvSpPr>
          <p:spPr>
            <a:xfrm>
              <a:off x="2871475" y="3052000"/>
              <a:ext cx="159275" cy="561700"/>
            </a:xfrm>
            <a:custGeom>
              <a:avLst/>
              <a:gdLst/>
              <a:ahLst/>
              <a:cxnLst/>
              <a:rect l="l" t="t" r="r" b="b"/>
              <a:pathLst>
                <a:path w="6371" h="22468" fill="none" extrusionOk="0">
                  <a:moveTo>
                    <a:pt x="1" y="0"/>
                  </a:moveTo>
                  <a:cubicBezTo>
                    <a:pt x="1298" y="703"/>
                    <a:pt x="2215" y="2048"/>
                    <a:pt x="2406" y="3513"/>
                  </a:cubicBezTo>
                  <a:cubicBezTo>
                    <a:pt x="2572" y="4787"/>
                    <a:pt x="2215" y="6108"/>
                    <a:pt x="2501" y="7358"/>
                  </a:cubicBezTo>
                  <a:cubicBezTo>
                    <a:pt x="2799" y="8644"/>
                    <a:pt x="3739" y="9716"/>
                    <a:pt x="4037" y="11002"/>
                  </a:cubicBezTo>
                  <a:cubicBezTo>
                    <a:pt x="4275" y="12049"/>
                    <a:pt x="4061" y="13180"/>
                    <a:pt x="4406" y="14204"/>
                  </a:cubicBezTo>
                  <a:cubicBezTo>
                    <a:pt x="4751" y="15240"/>
                    <a:pt x="5620" y="16026"/>
                    <a:pt x="5989" y="17050"/>
                  </a:cubicBezTo>
                  <a:cubicBezTo>
                    <a:pt x="6370" y="18098"/>
                    <a:pt x="6180" y="19253"/>
                    <a:pt x="5918" y="20336"/>
                  </a:cubicBezTo>
                  <a:cubicBezTo>
                    <a:pt x="5716" y="21193"/>
                    <a:pt x="5466" y="21443"/>
                    <a:pt x="5180" y="22277"/>
                  </a:cubicBezTo>
                  <a:lnTo>
                    <a:pt x="5049" y="22467"/>
                  </a:lnTo>
                  <a:cubicBezTo>
                    <a:pt x="4918" y="21217"/>
                    <a:pt x="3942" y="20693"/>
                    <a:pt x="3418" y="19538"/>
                  </a:cubicBezTo>
                  <a:cubicBezTo>
                    <a:pt x="2822" y="18217"/>
                    <a:pt x="3049" y="16669"/>
                    <a:pt x="2739" y="15252"/>
                  </a:cubicBezTo>
                  <a:cubicBezTo>
                    <a:pt x="2251" y="13038"/>
                    <a:pt x="501" y="11228"/>
                    <a:pt x="215" y="8989"/>
                  </a:cubicBezTo>
                  <a:cubicBezTo>
                    <a:pt x="48" y="7715"/>
                    <a:pt x="382" y="6441"/>
                    <a:pt x="524" y="5179"/>
                  </a:cubicBezTo>
                  <a:cubicBezTo>
                    <a:pt x="703" y="3441"/>
                    <a:pt x="524" y="166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1;p81">
              <a:extLst>
                <a:ext uri="{FF2B5EF4-FFF2-40B4-BE49-F238E27FC236}">
                  <a16:creationId xmlns:a16="http://schemas.microsoft.com/office/drawing/2014/main" id="{728465F0-0BDD-0094-8334-1405F6C8761E}"/>
                </a:ext>
              </a:extLst>
            </p:cNvPr>
            <p:cNvSpPr/>
            <p:nvPr/>
          </p:nvSpPr>
          <p:spPr>
            <a:xfrm>
              <a:off x="2937550" y="3565750"/>
              <a:ext cx="597725" cy="194100"/>
            </a:xfrm>
            <a:custGeom>
              <a:avLst/>
              <a:gdLst/>
              <a:ahLst/>
              <a:cxnLst/>
              <a:rect l="l" t="t" r="r" b="b"/>
              <a:pathLst>
                <a:path w="23909" h="7764" fill="none" extrusionOk="0">
                  <a:moveTo>
                    <a:pt x="14860" y="1870"/>
                  </a:moveTo>
                  <a:cubicBezTo>
                    <a:pt x="16193" y="1751"/>
                    <a:pt x="17360" y="965"/>
                    <a:pt x="18634" y="548"/>
                  </a:cubicBezTo>
                  <a:cubicBezTo>
                    <a:pt x="20360" y="0"/>
                    <a:pt x="22313" y="179"/>
                    <a:pt x="23909" y="1024"/>
                  </a:cubicBezTo>
                  <a:cubicBezTo>
                    <a:pt x="22265" y="917"/>
                    <a:pt x="20575" y="1298"/>
                    <a:pt x="19134" y="2084"/>
                  </a:cubicBezTo>
                  <a:cubicBezTo>
                    <a:pt x="17551" y="2953"/>
                    <a:pt x="16253" y="4299"/>
                    <a:pt x="14586" y="4977"/>
                  </a:cubicBezTo>
                  <a:cubicBezTo>
                    <a:pt x="12217" y="5953"/>
                    <a:pt x="9431" y="5453"/>
                    <a:pt x="7097" y="6513"/>
                  </a:cubicBezTo>
                  <a:cubicBezTo>
                    <a:pt x="6156" y="6942"/>
                    <a:pt x="5275" y="7620"/>
                    <a:pt x="4239" y="7680"/>
                  </a:cubicBezTo>
                  <a:cubicBezTo>
                    <a:pt x="2704" y="7763"/>
                    <a:pt x="1525" y="6620"/>
                    <a:pt x="1" y="6561"/>
                  </a:cubicBezTo>
                  <a:lnTo>
                    <a:pt x="132" y="6382"/>
                  </a:lnTo>
                  <a:cubicBezTo>
                    <a:pt x="763" y="5215"/>
                    <a:pt x="1846" y="4620"/>
                    <a:pt x="3168" y="4418"/>
                  </a:cubicBezTo>
                  <a:cubicBezTo>
                    <a:pt x="4478" y="4203"/>
                    <a:pt x="5835" y="4263"/>
                    <a:pt x="7121" y="3906"/>
                  </a:cubicBezTo>
                  <a:cubicBezTo>
                    <a:pt x="9002" y="3370"/>
                    <a:pt x="10609" y="1941"/>
                    <a:pt x="12562" y="1822"/>
                  </a:cubicBezTo>
                  <a:cubicBezTo>
                    <a:pt x="13324" y="1774"/>
                    <a:pt x="14098" y="1929"/>
                    <a:pt x="14860" y="18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82;p81">
              <a:extLst>
                <a:ext uri="{FF2B5EF4-FFF2-40B4-BE49-F238E27FC236}">
                  <a16:creationId xmlns:a16="http://schemas.microsoft.com/office/drawing/2014/main" id="{AC798FA5-DD23-FF1F-3B9F-47E82AE80CAD}"/>
                </a:ext>
              </a:extLst>
            </p:cNvPr>
            <p:cNvSpPr/>
            <p:nvPr/>
          </p:nvSpPr>
          <p:spPr>
            <a:xfrm>
              <a:off x="2843200" y="3737800"/>
              <a:ext cx="546825" cy="124150"/>
            </a:xfrm>
            <a:custGeom>
              <a:avLst/>
              <a:gdLst/>
              <a:ahLst/>
              <a:cxnLst/>
              <a:rect l="l" t="t" r="r" b="b"/>
              <a:pathLst>
                <a:path w="21873" h="4966" fill="none" extrusionOk="0">
                  <a:moveTo>
                    <a:pt x="21872" y="917"/>
                  </a:moveTo>
                  <a:cubicBezTo>
                    <a:pt x="20396" y="738"/>
                    <a:pt x="18920" y="1286"/>
                    <a:pt x="17598" y="1965"/>
                  </a:cubicBezTo>
                  <a:cubicBezTo>
                    <a:pt x="16264" y="2643"/>
                    <a:pt x="15002" y="3477"/>
                    <a:pt x="13574" y="3929"/>
                  </a:cubicBezTo>
                  <a:cubicBezTo>
                    <a:pt x="11407" y="4620"/>
                    <a:pt x="9061" y="4382"/>
                    <a:pt x="6787" y="4608"/>
                  </a:cubicBezTo>
                  <a:cubicBezTo>
                    <a:pt x="5632" y="4727"/>
                    <a:pt x="4465" y="4965"/>
                    <a:pt x="3310" y="4822"/>
                  </a:cubicBezTo>
                  <a:cubicBezTo>
                    <a:pt x="2156" y="4679"/>
                    <a:pt x="1108" y="4215"/>
                    <a:pt x="1" y="4429"/>
                  </a:cubicBezTo>
                  <a:cubicBezTo>
                    <a:pt x="667" y="3501"/>
                    <a:pt x="1810" y="3143"/>
                    <a:pt x="2953" y="3108"/>
                  </a:cubicBezTo>
                  <a:cubicBezTo>
                    <a:pt x="4132" y="3072"/>
                    <a:pt x="5346" y="3215"/>
                    <a:pt x="6454" y="2846"/>
                  </a:cubicBezTo>
                  <a:cubicBezTo>
                    <a:pt x="7418" y="2524"/>
                    <a:pt x="8228" y="1834"/>
                    <a:pt x="9204" y="1560"/>
                  </a:cubicBezTo>
                  <a:cubicBezTo>
                    <a:pt x="10180" y="1286"/>
                    <a:pt x="11228" y="1465"/>
                    <a:pt x="12252" y="1429"/>
                  </a:cubicBezTo>
                  <a:cubicBezTo>
                    <a:pt x="13907" y="1381"/>
                    <a:pt x="15479" y="774"/>
                    <a:pt x="17086" y="417"/>
                  </a:cubicBezTo>
                  <a:cubicBezTo>
                    <a:pt x="18693" y="72"/>
                    <a:pt x="20503" y="0"/>
                    <a:pt x="21872" y="9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83;p81">
              <a:extLst>
                <a:ext uri="{FF2B5EF4-FFF2-40B4-BE49-F238E27FC236}">
                  <a16:creationId xmlns:a16="http://schemas.microsoft.com/office/drawing/2014/main" id="{961B8B85-F380-F62D-6DF3-ABFB83FAF92A}"/>
                </a:ext>
              </a:extLst>
            </p:cNvPr>
            <p:cNvSpPr/>
            <p:nvPr/>
          </p:nvSpPr>
          <p:spPr>
            <a:xfrm>
              <a:off x="2475000" y="3488050"/>
              <a:ext cx="157175" cy="595050"/>
            </a:xfrm>
            <a:custGeom>
              <a:avLst/>
              <a:gdLst/>
              <a:ahLst/>
              <a:cxnLst/>
              <a:rect l="l" t="t" r="r" b="b"/>
              <a:pathLst>
                <a:path w="6287" h="23802" fill="none" extrusionOk="0">
                  <a:moveTo>
                    <a:pt x="1644" y="1"/>
                  </a:moveTo>
                  <a:cubicBezTo>
                    <a:pt x="2727" y="1084"/>
                    <a:pt x="3810" y="2394"/>
                    <a:pt x="3799" y="3942"/>
                  </a:cubicBezTo>
                  <a:cubicBezTo>
                    <a:pt x="3799" y="4692"/>
                    <a:pt x="3525" y="5442"/>
                    <a:pt x="3513" y="6192"/>
                  </a:cubicBezTo>
                  <a:cubicBezTo>
                    <a:pt x="3513" y="7811"/>
                    <a:pt x="4715" y="9276"/>
                    <a:pt x="4620" y="10895"/>
                  </a:cubicBezTo>
                  <a:cubicBezTo>
                    <a:pt x="4561" y="11859"/>
                    <a:pt x="4037" y="12741"/>
                    <a:pt x="3941" y="13705"/>
                  </a:cubicBezTo>
                  <a:cubicBezTo>
                    <a:pt x="3763" y="15753"/>
                    <a:pt x="5561" y="17455"/>
                    <a:pt x="5954" y="19479"/>
                  </a:cubicBezTo>
                  <a:cubicBezTo>
                    <a:pt x="6287" y="21158"/>
                    <a:pt x="5632" y="22075"/>
                    <a:pt x="4906" y="23635"/>
                  </a:cubicBezTo>
                  <a:lnTo>
                    <a:pt x="4715" y="23801"/>
                  </a:lnTo>
                  <a:cubicBezTo>
                    <a:pt x="4763" y="22027"/>
                    <a:pt x="3227" y="21134"/>
                    <a:pt x="2656" y="19432"/>
                  </a:cubicBezTo>
                  <a:cubicBezTo>
                    <a:pt x="2025" y="17551"/>
                    <a:pt x="2596" y="15455"/>
                    <a:pt x="2132" y="13526"/>
                  </a:cubicBezTo>
                  <a:cubicBezTo>
                    <a:pt x="1751" y="11943"/>
                    <a:pt x="667" y="10562"/>
                    <a:pt x="441" y="8931"/>
                  </a:cubicBezTo>
                  <a:cubicBezTo>
                    <a:pt x="0" y="5918"/>
                    <a:pt x="2608" y="2894"/>
                    <a:pt x="16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84;p81">
              <a:extLst>
                <a:ext uri="{FF2B5EF4-FFF2-40B4-BE49-F238E27FC236}">
                  <a16:creationId xmlns:a16="http://schemas.microsoft.com/office/drawing/2014/main" id="{EBC97D8D-6D90-EC50-D194-AE2940625479}"/>
                </a:ext>
              </a:extLst>
            </p:cNvPr>
            <p:cNvSpPr/>
            <p:nvPr/>
          </p:nvSpPr>
          <p:spPr>
            <a:xfrm>
              <a:off x="2394925" y="3677375"/>
              <a:ext cx="94675" cy="529850"/>
            </a:xfrm>
            <a:custGeom>
              <a:avLst/>
              <a:gdLst/>
              <a:ahLst/>
              <a:cxnLst/>
              <a:rect l="l" t="t" r="r" b="b"/>
              <a:pathLst>
                <a:path w="3787" h="21194" fill="none" extrusionOk="0">
                  <a:moveTo>
                    <a:pt x="2215" y="21074"/>
                  </a:moveTo>
                  <a:lnTo>
                    <a:pt x="2096" y="21169"/>
                  </a:lnTo>
                  <a:cubicBezTo>
                    <a:pt x="2096" y="21193"/>
                    <a:pt x="1418" y="18741"/>
                    <a:pt x="1251" y="17217"/>
                  </a:cubicBezTo>
                  <a:cubicBezTo>
                    <a:pt x="1120" y="16074"/>
                    <a:pt x="1370" y="14919"/>
                    <a:pt x="1298" y="13764"/>
                  </a:cubicBezTo>
                  <a:cubicBezTo>
                    <a:pt x="1203" y="12406"/>
                    <a:pt x="679" y="11121"/>
                    <a:pt x="477" y="9775"/>
                  </a:cubicBezTo>
                  <a:cubicBezTo>
                    <a:pt x="1" y="6513"/>
                    <a:pt x="1489" y="3286"/>
                    <a:pt x="1572" y="0"/>
                  </a:cubicBezTo>
                  <a:cubicBezTo>
                    <a:pt x="2346" y="643"/>
                    <a:pt x="2882" y="1536"/>
                    <a:pt x="3096" y="2512"/>
                  </a:cubicBezTo>
                  <a:cubicBezTo>
                    <a:pt x="3311" y="3477"/>
                    <a:pt x="3203" y="4489"/>
                    <a:pt x="3299" y="5465"/>
                  </a:cubicBezTo>
                  <a:cubicBezTo>
                    <a:pt x="3418" y="6561"/>
                    <a:pt x="3787" y="7632"/>
                    <a:pt x="3704" y="8727"/>
                  </a:cubicBezTo>
                  <a:cubicBezTo>
                    <a:pt x="3620" y="9751"/>
                    <a:pt x="3144" y="10692"/>
                    <a:pt x="2965" y="11704"/>
                  </a:cubicBezTo>
                  <a:cubicBezTo>
                    <a:pt x="2608" y="13728"/>
                    <a:pt x="3513" y="15764"/>
                    <a:pt x="3465" y="17824"/>
                  </a:cubicBezTo>
                  <a:cubicBezTo>
                    <a:pt x="3442" y="19205"/>
                    <a:pt x="3037" y="19967"/>
                    <a:pt x="2203" y="210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85;p81">
              <a:extLst>
                <a:ext uri="{FF2B5EF4-FFF2-40B4-BE49-F238E27FC236}">
                  <a16:creationId xmlns:a16="http://schemas.microsoft.com/office/drawing/2014/main" id="{B9EFDD71-50D1-F4A2-5715-77217E20A73F}"/>
                </a:ext>
              </a:extLst>
            </p:cNvPr>
            <p:cNvSpPr/>
            <p:nvPr/>
          </p:nvSpPr>
          <p:spPr>
            <a:xfrm>
              <a:off x="2692875" y="3849425"/>
              <a:ext cx="586425" cy="173550"/>
            </a:xfrm>
            <a:custGeom>
              <a:avLst/>
              <a:gdLst/>
              <a:ahLst/>
              <a:cxnLst/>
              <a:rect l="l" t="t" r="r" b="b"/>
              <a:pathLst>
                <a:path w="23457" h="6942" fill="none" extrusionOk="0">
                  <a:moveTo>
                    <a:pt x="11062" y="2524"/>
                  </a:moveTo>
                  <a:cubicBezTo>
                    <a:pt x="12502" y="2179"/>
                    <a:pt x="14062" y="2417"/>
                    <a:pt x="15479" y="1976"/>
                  </a:cubicBezTo>
                  <a:cubicBezTo>
                    <a:pt x="16312" y="1714"/>
                    <a:pt x="17039" y="1250"/>
                    <a:pt x="17836" y="893"/>
                  </a:cubicBezTo>
                  <a:cubicBezTo>
                    <a:pt x="19587" y="131"/>
                    <a:pt x="21611" y="0"/>
                    <a:pt x="23456" y="536"/>
                  </a:cubicBezTo>
                  <a:cubicBezTo>
                    <a:pt x="20146" y="1000"/>
                    <a:pt x="18051" y="4596"/>
                    <a:pt x="14800" y="5310"/>
                  </a:cubicBezTo>
                  <a:cubicBezTo>
                    <a:pt x="13217" y="5667"/>
                    <a:pt x="11562" y="5286"/>
                    <a:pt x="9966" y="5513"/>
                  </a:cubicBezTo>
                  <a:cubicBezTo>
                    <a:pt x="8252" y="5763"/>
                    <a:pt x="6668" y="6715"/>
                    <a:pt x="4930" y="6834"/>
                  </a:cubicBezTo>
                  <a:cubicBezTo>
                    <a:pt x="3204" y="6941"/>
                    <a:pt x="1715" y="6322"/>
                    <a:pt x="1" y="6525"/>
                  </a:cubicBezTo>
                  <a:cubicBezTo>
                    <a:pt x="703" y="5775"/>
                    <a:pt x="1537" y="5370"/>
                    <a:pt x="2549" y="5239"/>
                  </a:cubicBezTo>
                  <a:cubicBezTo>
                    <a:pt x="3597" y="5120"/>
                    <a:pt x="4668" y="5143"/>
                    <a:pt x="5692" y="4893"/>
                  </a:cubicBezTo>
                  <a:cubicBezTo>
                    <a:pt x="7597" y="4405"/>
                    <a:pt x="9157" y="2977"/>
                    <a:pt x="11062" y="252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6;p81">
              <a:extLst>
                <a:ext uri="{FF2B5EF4-FFF2-40B4-BE49-F238E27FC236}">
                  <a16:creationId xmlns:a16="http://schemas.microsoft.com/office/drawing/2014/main" id="{08BCE78F-EE07-D041-8228-A1ECCAC46FEB}"/>
                </a:ext>
              </a:extLst>
            </p:cNvPr>
            <p:cNvSpPr/>
            <p:nvPr/>
          </p:nvSpPr>
          <p:spPr>
            <a:xfrm>
              <a:off x="2610125" y="3424075"/>
              <a:ext cx="120300" cy="571800"/>
            </a:xfrm>
            <a:custGeom>
              <a:avLst/>
              <a:gdLst/>
              <a:ahLst/>
              <a:cxnLst/>
              <a:rect l="l" t="t" r="r" b="b"/>
              <a:pathLst>
                <a:path w="4812" h="22872" fill="none" extrusionOk="0">
                  <a:moveTo>
                    <a:pt x="1144" y="0"/>
                  </a:moveTo>
                  <a:cubicBezTo>
                    <a:pt x="2323" y="893"/>
                    <a:pt x="3037" y="2357"/>
                    <a:pt x="3013" y="3834"/>
                  </a:cubicBezTo>
                  <a:cubicBezTo>
                    <a:pt x="2989" y="5108"/>
                    <a:pt x="2454" y="6370"/>
                    <a:pt x="2549" y="7644"/>
                  </a:cubicBezTo>
                  <a:cubicBezTo>
                    <a:pt x="2656" y="8965"/>
                    <a:pt x="3430" y="10156"/>
                    <a:pt x="3537" y="11478"/>
                  </a:cubicBezTo>
                  <a:cubicBezTo>
                    <a:pt x="3620" y="12549"/>
                    <a:pt x="3239" y="13633"/>
                    <a:pt x="3430" y="14692"/>
                  </a:cubicBezTo>
                  <a:cubicBezTo>
                    <a:pt x="3620" y="15764"/>
                    <a:pt x="4371" y="16669"/>
                    <a:pt x="4585" y="17740"/>
                  </a:cubicBezTo>
                  <a:cubicBezTo>
                    <a:pt x="4811" y="18836"/>
                    <a:pt x="4454" y="19955"/>
                    <a:pt x="4037" y="20979"/>
                  </a:cubicBezTo>
                  <a:cubicBezTo>
                    <a:pt x="3716" y="21800"/>
                    <a:pt x="3549" y="21896"/>
                    <a:pt x="3144" y="22681"/>
                  </a:cubicBezTo>
                  <a:lnTo>
                    <a:pt x="2918" y="22872"/>
                  </a:lnTo>
                  <a:cubicBezTo>
                    <a:pt x="2966" y="21610"/>
                    <a:pt x="2025" y="21050"/>
                    <a:pt x="1680" y="19836"/>
                  </a:cubicBezTo>
                  <a:cubicBezTo>
                    <a:pt x="1275" y="18431"/>
                    <a:pt x="1727" y="16931"/>
                    <a:pt x="1632" y="15490"/>
                  </a:cubicBezTo>
                  <a:cubicBezTo>
                    <a:pt x="1477" y="13228"/>
                    <a:pt x="1" y="11180"/>
                    <a:pt x="49" y="8930"/>
                  </a:cubicBezTo>
                  <a:cubicBezTo>
                    <a:pt x="72" y="7644"/>
                    <a:pt x="584" y="6429"/>
                    <a:pt x="906" y="5191"/>
                  </a:cubicBezTo>
                  <a:cubicBezTo>
                    <a:pt x="1346" y="3500"/>
                    <a:pt x="1430" y="1726"/>
                    <a:pt x="1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87;p81">
              <a:extLst>
                <a:ext uri="{FF2B5EF4-FFF2-40B4-BE49-F238E27FC236}">
                  <a16:creationId xmlns:a16="http://schemas.microsoft.com/office/drawing/2014/main" id="{31AF2361-12F7-FD99-91C0-50CB11D81CB0}"/>
                </a:ext>
              </a:extLst>
            </p:cNvPr>
            <p:cNvSpPr/>
            <p:nvPr/>
          </p:nvSpPr>
          <p:spPr>
            <a:xfrm>
              <a:off x="2602400" y="4016100"/>
              <a:ext cx="614375" cy="133675"/>
            </a:xfrm>
            <a:custGeom>
              <a:avLst/>
              <a:gdLst/>
              <a:ahLst/>
              <a:cxnLst/>
              <a:rect l="l" t="t" r="r" b="b"/>
              <a:pathLst>
                <a:path w="24575" h="5347" fill="none" extrusionOk="0">
                  <a:moveTo>
                    <a:pt x="15502" y="1048"/>
                  </a:moveTo>
                  <a:cubicBezTo>
                    <a:pt x="16836" y="1132"/>
                    <a:pt x="18110" y="512"/>
                    <a:pt x="19431" y="298"/>
                  </a:cubicBezTo>
                  <a:cubicBezTo>
                    <a:pt x="21217" y="0"/>
                    <a:pt x="23122" y="465"/>
                    <a:pt x="24575" y="1536"/>
                  </a:cubicBezTo>
                  <a:cubicBezTo>
                    <a:pt x="22956" y="1191"/>
                    <a:pt x="21241" y="1310"/>
                    <a:pt x="19693" y="1894"/>
                  </a:cubicBezTo>
                  <a:cubicBezTo>
                    <a:pt x="18003" y="2513"/>
                    <a:pt x="16526" y="3656"/>
                    <a:pt x="14776" y="4084"/>
                  </a:cubicBezTo>
                  <a:cubicBezTo>
                    <a:pt x="12300" y="4703"/>
                    <a:pt x="9609" y="3810"/>
                    <a:pt x="7144" y="4513"/>
                  </a:cubicBezTo>
                  <a:cubicBezTo>
                    <a:pt x="6144" y="4799"/>
                    <a:pt x="5180" y="5346"/>
                    <a:pt x="4144" y="5251"/>
                  </a:cubicBezTo>
                  <a:cubicBezTo>
                    <a:pt x="2608" y="5108"/>
                    <a:pt x="1489" y="3632"/>
                    <a:pt x="0" y="3358"/>
                  </a:cubicBezTo>
                  <a:lnTo>
                    <a:pt x="48" y="3287"/>
                  </a:lnTo>
                  <a:cubicBezTo>
                    <a:pt x="834" y="2215"/>
                    <a:pt x="2227" y="1882"/>
                    <a:pt x="3560" y="1870"/>
                  </a:cubicBezTo>
                  <a:cubicBezTo>
                    <a:pt x="4894" y="1858"/>
                    <a:pt x="6227" y="2108"/>
                    <a:pt x="7549" y="1941"/>
                  </a:cubicBezTo>
                  <a:cubicBezTo>
                    <a:pt x="9478" y="1679"/>
                    <a:pt x="11287" y="512"/>
                    <a:pt x="13228" y="667"/>
                  </a:cubicBezTo>
                  <a:cubicBezTo>
                    <a:pt x="13990" y="739"/>
                    <a:pt x="14728" y="1001"/>
                    <a:pt x="15502" y="10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88;p81">
              <a:extLst>
                <a:ext uri="{FF2B5EF4-FFF2-40B4-BE49-F238E27FC236}">
                  <a16:creationId xmlns:a16="http://schemas.microsoft.com/office/drawing/2014/main" id="{73024390-B4AB-7418-E629-4E750748D896}"/>
                </a:ext>
              </a:extLst>
            </p:cNvPr>
            <p:cNvSpPr/>
            <p:nvPr/>
          </p:nvSpPr>
          <p:spPr>
            <a:xfrm>
              <a:off x="2460125" y="4198575"/>
              <a:ext cx="555150" cy="87825"/>
            </a:xfrm>
            <a:custGeom>
              <a:avLst/>
              <a:gdLst/>
              <a:ahLst/>
              <a:cxnLst/>
              <a:rect l="l" t="t" r="r" b="b"/>
              <a:pathLst>
                <a:path w="22206" h="3513" fill="none" extrusionOk="0">
                  <a:moveTo>
                    <a:pt x="22205" y="2131"/>
                  </a:moveTo>
                  <a:cubicBezTo>
                    <a:pt x="20788" y="1643"/>
                    <a:pt x="19241" y="1869"/>
                    <a:pt x="17800" y="2250"/>
                  </a:cubicBezTo>
                  <a:cubicBezTo>
                    <a:pt x="16359" y="2631"/>
                    <a:pt x="14943" y="3155"/>
                    <a:pt x="13454" y="3298"/>
                  </a:cubicBezTo>
                  <a:cubicBezTo>
                    <a:pt x="11180" y="3512"/>
                    <a:pt x="8942" y="2774"/>
                    <a:pt x="6680" y="2512"/>
                  </a:cubicBezTo>
                  <a:cubicBezTo>
                    <a:pt x="5513" y="2381"/>
                    <a:pt x="4322" y="2369"/>
                    <a:pt x="3227" y="1976"/>
                  </a:cubicBezTo>
                  <a:cubicBezTo>
                    <a:pt x="2131" y="1584"/>
                    <a:pt x="1119" y="857"/>
                    <a:pt x="0" y="845"/>
                  </a:cubicBezTo>
                  <a:cubicBezTo>
                    <a:pt x="846" y="71"/>
                    <a:pt x="2119" y="12"/>
                    <a:pt x="3251" y="226"/>
                  </a:cubicBezTo>
                  <a:cubicBezTo>
                    <a:pt x="4405" y="441"/>
                    <a:pt x="5560" y="845"/>
                    <a:pt x="6727" y="714"/>
                  </a:cubicBezTo>
                  <a:cubicBezTo>
                    <a:pt x="7727" y="607"/>
                    <a:pt x="8668" y="107"/>
                    <a:pt x="9680" y="48"/>
                  </a:cubicBezTo>
                  <a:cubicBezTo>
                    <a:pt x="10704" y="0"/>
                    <a:pt x="11692" y="393"/>
                    <a:pt x="12692" y="583"/>
                  </a:cubicBezTo>
                  <a:cubicBezTo>
                    <a:pt x="14311" y="881"/>
                    <a:pt x="15978" y="631"/>
                    <a:pt x="17633" y="631"/>
                  </a:cubicBezTo>
                  <a:cubicBezTo>
                    <a:pt x="19276" y="631"/>
                    <a:pt x="21050" y="953"/>
                    <a:pt x="22205" y="21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895;p81">
            <a:extLst>
              <a:ext uri="{FF2B5EF4-FFF2-40B4-BE49-F238E27FC236}">
                <a16:creationId xmlns:a16="http://schemas.microsoft.com/office/drawing/2014/main" id="{F322C441-1453-87C4-B19A-8A7EA9FFEE77}"/>
              </a:ext>
            </a:extLst>
          </p:cNvPr>
          <p:cNvGrpSpPr/>
          <p:nvPr/>
        </p:nvGrpSpPr>
        <p:grpSpPr>
          <a:xfrm>
            <a:off x="150780" y="2461055"/>
            <a:ext cx="779678" cy="1176050"/>
            <a:chOff x="4922862" y="2751775"/>
            <a:chExt cx="779678" cy="1176050"/>
          </a:xfrm>
        </p:grpSpPr>
        <p:sp>
          <p:nvSpPr>
            <p:cNvPr id="30" name="Google Shape;1896;p81">
              <a:extLst>
                <a:ext uri="{FF2B5EF4-FFF2-40B4-BE49-F238E27FC236}">
                  <a16:creationId xmlns:a16="http://schemas.microsoft.com/office/drawing/2014/main" id="{D0FB12FC-3585-6F3B-C19E-D9248385363D}"/>
                </a:ext>
              </a:extLst>
            </p:cNvPr>
            <p:cNvSpPr/>
            <p:nvPr/>
          </p:nvSpPr>
          <p:spPr>
            <a:xfrm>
              <a:off x="5082543" y="3564986"/>
              <a:ext cx="99958" cy="131046"/>
            </a:xfrm>
            <a:custGeom>
              <a:avLst/>
              <a:gdLst/>
              <a:ahLst/>
              <a:cxnLst/>
              <a:rect l="l" t="t" r="r" b="b"/>
              <a:pathLst>
                <a:path w="2598" h="3406" extrusionOk="0">
                  <a:moveTo>
                    <a:pt x="1058" y="1"/>
                  </a:moveTo>
                  <a:cubicBezTo>
                    <a:pt x="0" y="1"/>
                    <a:pt x="27" y="2700"/>
                    <a:pt x="954" y="3287"/>
                  </a:cubicBezTo>
                  <a:cubicBezTo>
                    <a:pt x="1090" y="3369"/>
                    <a:pt x="1243" y="3406"/>
                    <a:pt x="1399" y="3406"/>
                  </a:cubicBezTo>
                  <a:cubicBezTo>
                    <a:pt x="1721" y="3406"/>
                    <a:pt x="2051" y="3247"/>
                    <a:pt x="2252" y="2990"/>
                  </a:cubicBezTo>
                  <a:cubicBezTo>
                    <a:pt x="2550" y="2609"/>
                    <a:pt x="2597" y="2085"/>
                    <a:pt x="2502" y="1609"/>
                  </a:cubicBezTo>
                  <a:cubicBezTo>
                    <a:pt x="2395" y="1061"/>
                    <a:pt x="2097" y="537"/>
                    <a:pt x="1633" y="215"/>
                  </a:cubicBezTo>
                  <a:cubicBezTo>
                    <a:pt x="1414" y="66"/>
                    <a:pt x="1223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7;p81">
              <a:extLst>
                <a:ext uri="{FF2B5EF4-FFF2-40B4-BE49-F238E27FC236}">
                  <a16:creationId xmlns:a16="http://schemas.microsoft.com/office/drawing/2014/main" id="{74EB7093-52F2-2DD0-0514-09B6C2385B5B}"/>
                </a:ext>
              </a:extLst>
            </p:cNvPr>
            <p:cNvSpPr/>
            <p:nvPr/>
          </p:nvSpPr>
          <p:spPr>
            <a:xfrm>
              <a:off x="5386845" y="3456061"/>
              <a:ext cx="99958" cy="131046"/>
            </a:xfrm>
            <a:custGeom>
              <a:avLst/>
              <a:gdLst/>
              <a:ahLst/>
              <a:cxnLst/>
              <a:rect l="l" t="t" r="r" b="b"/>
              <a:pathLst>
                <a:path w="2598" h="3406" extrusionOk="0">
                  <a:moveTo>
                    <a:pt x="1051" y="1"/>
                  </a:moveTo>
                  <a:cubicBezTo>
                    <a:pt x="1" y="1"/>
                    <a:pt x="28" y="2700"/>
                    <a:pt x="955" y="3287"/>
                  </a:cubicBezTo>
                  <a:cubicBezTo>
                    <a:pt x="1087" y="3369"/>
                    <a:pt x="1238" y="3406"/>
                    <a:pt x="1391" y="3406"/>
                  </a:cubicBezTo>
                  <a:cubicBezTo>
                    <a:pt x="1709" y="3406"/>
                    <a:pt x="2040" y="3247"/>
                    <a:pt x="2241" y="2990"/>
                  </a:cubicBezTo>
                  <a:cubicBezTo>
                    <a:pt x="2538" y="2609"/>
                    <a:pt x="2598" y="2085"/>
                    <a:pt x="2503" y="1609"/>
                  </a:cubicBezTo>
                  <a:cubicBezTo>
                    <a:pt x="2396" y="1061"/>
                    <a:pt x="2086" y="537"/>
                    <a:pt x="1622" y="215"/>
                  </a:cubicBezTo>
                  <a:cubicBezTo>
                    <a:pt x="1405" y="66"/>
                    <a:pt x="1215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98;p81">
              <a:extLst>
                <a:ext uri="{FF2B5EF4-FFF2-40B4-BE49-F238E27FC236}">
                  <a16:creationId xmlns:a16="http://schemas.microsoft.com/office/drawing/2014/main" id="{AF643638-C79D-8533-FE85-A54AEFC596EB}"/>
                </a:ext>
              </a:extLst>
            </p:cNvPr>
            <p:cNvSpPr/>
            <p:nvPr/>
          </p:nvSpPr>
          <p:spPr>
            <a:xfrm>
              <a:off x="5560219" y="3795470"/>
              <a:ext cx="100381" cy="132354"/>
            </a:xfrm>
            <a:custGeom>
              <a:avLst/>
              <a:gdLst/>
              <a:ahLst/>
              <a:cxnLst/>
              <a:rect l="l" t="t" r="r" b="b"/>
              <a:pathLst>
                <a:path w="2609" h="3440" extrusionOk="0">
                  <a:moveTo>
                    <a:pt x="1268" y="1"/>
                  </a:moveTo>
                  <a:cubicBezTo>
                    <a:pt x="1080" y="1"/>
                    <a:pt x="871" y="95"/>
                    <a:pt x="643" y="315"/>
                  </a:cubicBezTo>
                  <a:cubicBezTo>
                    <a:pt x="238" y="708"/>
                    <a:pt x="24" y="1279"/>
                    <a:pt x="12" y="1839"/>
                  </a:cubicBezTo>
                  <a:cubicBezTo>
                    <a:pt x="0" y="2315"/>
                    <a:pt x="131" y="2827"/>
                    <a:pt x="489" y="3149"/>
                  </a:cubicBezTo>
                  <a:cubicBezTo>
                    <a:pt x="688" y="3335"/>
                    <a:pt x="965" y="3439"/>
                    <a:pt x="1234" y="3439"/>
                  </a:cubicBezTo>
                  <a:cubicBezTo>
                    <a:pt x="1446" y="3439"/>
                    <a:pt x="1652" y="3374"/>
                    <a:pt x="1810" y="3232"/>
                  </a:cubicBezTo>
                  <a:cubicBezTo>
                    <a:pt x="2608" y="2523"/>
                    <a:pt x="2236" y="1"/>
                    <a:pt x="1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99;p81">
              <a:extLst>
                <a:ext uri="{FF2B5EF4-FFF2-40B4-BE49-F238E27FC236}">
                  <a16:creationId xmlns:a16="http://schemas.microsoft.com/office/drawing/2014/main" id="{07875966-731E-17DA-23F0-A5DA1B4F53C5}"/>
                </a:ext>
              </a:extLst>
            </p:cNvPr>
            <p:cNvSpPr/>
            <p:nvPr/>
          </p:nvSpPr>
          <p:spPr>
            <a:xfrm>
              <a:off x="5601698" y="3564499"/>
              <a:ext cx="100843" cy="132008"/>
            </a:xfrm>
            <a:custGeom>
              <a:avLst/>
              <a:gdLst/>
              <a:ahLst/>
              <a:cxnLst/>
              <a:rect l="l" t="t" r="r" b="b"/>
              <a:pathLst>
                <a:path w="2621" h="3431" extrusionOk="0">
                  <a:moveTo>
                    <a:pt x="1272" y="1"/>
                  </a:moveTo>
                  <a:cubicBezTo>
                    <a:pt x="1084" y="1"/>
                    <a:pt x="873" y="95"/>
                    <a:pt x="643" y="315"/>
                  </a:cubicBezTo>
                  <a:cubicBezTo>
                    <a:pt x="250" y="708"/>
                    <a:pt x="36" y="1267"/>
                    <a:pt x="12" y="1839"/>
                  </a:cubicBezTo>
                  <a:cubicBezTo>
                    <a:pt x="0" y="2315"/>
                    <a:pt x="143" y="2827"/>
                    <a:pt x="500" y="3149"/>
                  </a:cubicBezTo>
                  <a:cubicBezTo>
                    <a:pt x="700" y="3329"/>
                    <a:pt x="976" y="3430"/>
                    <a:pt x="1244" y="3430"/>
                  </a:cubicBezTo>
                  <a:cubicBezTo>
                    <a:pt x="1454" y="3430"/>
                    <a:pt x="1660" y="3368"/>
                    <a:pt x="1822" y="3232"/>
                  </a:cubicBezTo>
                  <a:cubicBezTo>
                    <a:pt x="2620" y="2523"/>
                    <a:pt x="2248" y="1"/>
                    <a:pt x="1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0;p81">
              <a:extLst>
                <a:ext uri="{FF2B5EF4-FFF2-40B4-BE49-F238E27FC236}">
                  <a16:creationId xmlns:a16="http://schemas.microsoft.com/office/drawing/2014/main" id="{9C8637FA-0F4E-FFAD-0C5D-C487DEE1A85E}"/>
                </a:ext>
              </a:extLst>
            </p:cNvPr>
            <p:cNvSpPr/>
            <p:nvPr/>
          </p:nvSpPr>
          <p:spPr>
            <a:xfrm>
              <a:off x="4922862" y="3033824"/>
              <a:ext cx="99958" cy="144974"/>
            </a:xfrm>
            <a:custGeom>
              <a:avLst/>
              <a:gdLst/>
              <a:ahLst/>
              <a:cxnLst/>
              <a:rect l="l" t="t" r="r" b="b"/>
              <a:pathLst>
                <a:path w="2598" h="3768" extrusionOk="0">
                  <a:moveTo>
                    <a:pt x="1059" y="1"/>
                  </a:moveTo>
                  <a:cubicBezTo>
                    <a:pt x="1" y="1"/>
                    <a:pt x="27" y="2993"/>
                    <a:pt x="955" y="3632"/>
                  </a:cubicBezTo>
                  <a:cubicBezTo>
                    <a:pt x="1091" y="3725"/>
                    <a:pt x="1245" y="3768"/>
                    <a:pt x="1400" y="3768"/>
                  </a:cubicBezTo>
                  <a:cubicBezTo>
                    <a:pt x="1717" y="3768"/>
                    <a:pt x="2041" y="3590"/>
                    <a:pt x="2240" y="3310"/>
                  </a:cubicBezTo>
                  <a:cubicBezTo>
                    <a:pt x="2538" y="2893"/>
                    <a:pt x="2598" y="2310"/>
                    <a:pt x="2502" y="1786"/>
                  </a:cubicBezTo>
                  <a:cubicBezTo>
                    <a:pt x="2395" y="1167"/>
                    <a:pt x="2098" y="595"/>
                    <a:pt x="1633" y="238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1;p81">
              <a:extLst>
                <a:ext uri="{FF2B5EF4-FFF2-40B4-BE49-F238E27FC236}">
                  <a16:creationId xmlns:a16="http://schemas.microsoft.com/office/drawing/2014/main" id="{356F9025-9E28-7112-8127-977A4396325E}"/>
                </a:ext>
              </a:extLst>
            </p:cNvPr>
            <p:cNvSpPr/>
            <p:nvPr/>
          </p:nvSpPr>
          <p:spPr>
            <a:xfrm>
              <a:off x="5310301" y="3696037"/>
              <a:ext cx="99958" cy="144974"/>
            </a:xfrm>
            <a:custGeom>
              <a:avLst/>
              <a:gdLst/>
              <a:ahLst/>
              <a:cxnLst/>
              <a:rect l="l" t="t" r="r" b="b"/>
              <a:pathLst>
                <a:path w="2598" h="3768" extrusionOk="0">
                  <a:moveTo>
                    <a:pt x="1059" y="1"/>
                  </a:moveTo>
                  <a:cubicBezTo>
                    <a:pt x="1" y="1"/>
                    <a:pt x="27" y="2993"/>
                    <a:pt x="955" y="3632"/>
                  </a:cubicBezTo>
                  <a:cubicBezTo>
                    <a:pt x="1091" y="3725"/>
                    <a:pt x="1246" y="3768"/>
                    <a:pt x="1403" y="3768"/>
                  </a:cubicBezTo>
                  <a:cubicBezTo>
                    <a:pt x="1724" y="3768"/>
                    <a:pt x="2052" y="3590"/>
                    <a:pt x="2252" y="3310"/>
                  </a:cubicBezTo>
                  <a:cubicBezTo>
                    <a:pt x="2550" y="2893"/>
                    <a:pt x="2598" y="2310"/>
                    <a:pt x="2502" y="1786"/>
                  </a:cubicBezTo>
                  <a:cubicBezTo>
                    <a:pt x="2395" y="1167"/>
                    <a:pt x="2098" y="595"/>
                    <a:pt x="1633" y="238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2;p81">
              <a:extLst>
                <a:ext uri="{FF2B5EF4-FFF2-40B4-BE49-F238E27FC236}">
                  <a16:creationId xmlns:a16="http://schemas.microsoft.com/office/drawing/2014/main" id="{1DDA5F27-71F6-4153-7CB8-FBA2CC287AEF}"/>
                </a:ext>
              </a:extLst>
            </p:cNvPr>
            <p:cNvSpPr/>
            <p:nvPr/>
          </p:nvSpPr>
          <p:spPr>
            <a:xfrm>
              <a:off x="5024367" y="3297014"/>
              <a:ext cx="99958" cy="145012"/>
            </a:xfrm>
            <a:custGeom>
              <a:avLst/>
              <a:gdLst/>
              <a:ahLst/>
              <a:cxnLst/>
              <a:rect l="l" t="t" r="r" b="b"/>
              <a:pathLst>
                <a:path w="2598" h="3769" extrusionOk="0">
                  <a:moveTo>
                    <a:pt x="1059" y="1"/>
                  </a:moveTo>
                  <a:cubicBezTo>
                    <a:pt x="1" y="1"/>
                    <a:pt x="28" y="2993"/>
                    <a:pt x="955" y="3632"/>
                  </a:cubicBezTo>
                  <a:cubicBezTo>
                    <a:pt x="1092" y="3726"/>
                    <a:pt x="1245" y="3768"/>
                    <a:pt x="1400" y="3768"/>
                  </a:cubicBezTo>
                  <a:cubicBezTo>
                    <a:pt x="1717" y="3768"/>
                    <a:pt x="2041" y="3590"/>
                    <a:pt x="2241" y="3310"/>
                  </a:cubicBezTo>
                  <a:cubicBezTo>
                    <a:pt x="2538" y="2894"/>
                    <a:pt x="2598" y="2310"/>
                    <a:pt x="2503" y="1786"/>
                  </a:cubicBezTo>
                  <a:cubicBezTo>
                    <a:pt x="2395" y="1167"/>
                    <a:pt x="2098" y="596"/>
                    <a:pt x="1633" y="239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3;p81">
              <a:extLst>
                <a:ext uri="{FF2B5EF4-FFF2-40B4-BE49-F238E27FC236}">
                  <a16:creationId xmlns:a16="http://schemas.microsoft.com/office/drawing/2014/main" id="{595358C9-1D92-B008-7513-1A51A64F0C04}"/>
                </a:ext>
              </a:extLst>
            </p:cNvPr>
            <p:cNvSpPr/>
            <p:nvPr/>
          </p:nvSpPr>
          <p:spPr>
            <a:xfrm>
              <a:off x="5221395" y="3301571"/>
              <a:ext cx="88916" cy="139780"/>
            </a:xfrm>
            <a:custGeom>
              <a:avLst/>
              <a:gdLst/>
              <a:ahLst/>
              <a:cxnLst/>
              <a:rect l="l" t="t" r="r" b="b"/>
              <a:pathLst>
                <a:path w="2311" h="3633" extrusionOk="0">
                  <a:moveTo>
                    <a:pt x="1174" y="0"/>
                  </a:moveTo>
                  <a:cubicBezTo>
                    <a:pt x="566" y="0"/>
                    <a:pt x="1" y="815"/>
                    <a:pt x="1" y="1619"/>
                  </a:cubicBezTo>
                  <a:cubicBezTo>
                    <a:pt x="1" y="2802"/>
                    <a:pt x="574" y="3633"/>
                    <a:pt x="1175" y="3633"/>
                  </a:cubicBezTo>
                  <a:cubicBezTo>
                    <a:pt x="1410" y="3633"/>
                    <a:pt x="1648" y="3507"/>
                    <a:pt x="1858" y="3226"/>
                  </a:cubicBezTo>
                  <a:cubicBezTo>
                    <a:pt x="2013" y="3024"/>
                    <a:pt x="2084" y="2762"/>
                    <a:pt x="2144" y="2500"/>
                  </a:cubicBezTo>
                  <a:cubicBezTo>
                    <a:pt x="2310" y="1857"/>
                    <a:pt x="2275" y="1071"/>
                    <a:pt x="1953" y="536"/>
                  </a:cubicBezTo>
                  <a:cubicBezTo>
                    <a:pt x="1714" y="156"/>
                    <a:pt x="1440" y="0"/>
                    <a:pt x="1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4;p81">
              <a:extLst>
                <a:ext uri="{FF2B5EF4-FFF2-40B4-BE49-F238E27FC236}">
                  <a16:creationId xmlns:a16="http://schemas.microsoft.com/office/drawing/2014/main" id="{059D500B-7382-3D7B-3575-C2E855FE733D}"/>
                </a:ext>
              </a:extLst>
            </p:cNvPr>
            <p:cNvSpPr/>
            <p:nvPr/>
          </p:nvSpPr>
          <p:spPr>
            <a:xfrm>
              <a:off x="5356329" y="2987931"/>
              <a:ext cx="88454" cy="139818"/>
            </a:xfrm>
            <a:custGeom>
              <a:avLst/>
              <a:gdLst/>
              <a:ahLst/>
              <a:cxnLst/>
              <a:rect l="l" t="t" r="r" b="b"/>
              <a:pathLst>
                <a:path w="2299" h="3634" extrusionOk="0">
                  <a:moveTo>
                    <a:pt x="1171" y="1"/>
                  </a:moveTo>
                  <a:cubicBezTo>
                    <a:pt x="566" y="1"/>
                    <a:pt x="1" y="816"/>
                    <a:pt x="1" y="1620"/>
                  </a:cubicBezTo>
                  <a:cubicBezTo>
                    <a:pt x="1" y="2803"/>
                    <a:pt x="574" y="3634"/>
                    <a:pt x="1171" y="3634"/>
                  </a:cubicBezTo>
                  <a:cubicBezTo>
                    <a:pt x="1403" y="3634"/>
                    <a:pt x="1639" y="3508"/>
                    <a:pt x="1846" y="3227"/>
                  </a:cubicBezTo>
                  <a:cubicBezTo>
                    <a:pt x="2001" y="3025"/>
                    <a:pt x="2072" y="2763"/>
                    <a:pt x="2132" y="2501"/>
                  </a:cubicBezTo>
                  <a:cubicBezTo>
                    <a:pt x="2299" y="1858"/>
                    <a:pt x="2275" y="1072"/>
                    <a:pt x="1941" y="537"/>
                  </a:cubicBezTo>
                  <a:cubicBezTo>
                    <a:pt x="1706" y="156"/>
                    <a:pt x="1435" y="1"/>
                    <a:pt x="1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5;p81">
              <a:extLst>
                <a:ext uri="{FF2B5EF4-FFF2-40B4-BE49-F238E27FC236}">
                  <a16:creationId xmlns:a16="http://schemas.microsoft.com/office/drawing/2014/main" id="{F5C2658E-B3FA-CD8B-1E4E-D8F08C7B106C}"/>
                </a:ext>
              </a:extLst>
            </p:cNvPr>
            <p:cNvSpPr/>
            <p:nvPr/>
          </p:nvSpPr>
          <p:spPr>
            <a:xfrm>
              <a:off x="5513237" y="3238491"/>
              <a:ext cx="88454" cy="139664"/>
            </a:xfrm>
            <a:custGeom>
              <a:avLst/>
              <a:gdLst/>
              <a:ahLst/>
              <a:cxnLst/>
              <a:rect l="l" t="t" r="r" b="b"/>
              <a:pathLst>
                <a:path w="2299" h="3630" extrusionOk="0">
                  <a:moveTo>
                    <a:pt x="1165" y="1"/>
                  </a:moveTo>
                  <a:cubicBezTo>
                    <a:pt x="563" y="1"/>
                    <a:pt x="0" y="814"/>
                    <a:pt x="0" y="1616"/>
                  </a:cubicBezTo>
                  <a:cubicBezTo>
                    <a:pt x="0" y="2798"/>
                    <a:pt x="574" y="3629"/>
                    <a:pt x="1170" y="3629"/>
                  </a:cubicBezTo>
                  <a:cubicBezTo>
                    <a:pt x="1403" y="3629"/>
                    <a:pt x="1639" y="3503"/>
                    <a:pt x="1846" y="3223"/>
                  </a:cubicBezTo>
                  <a:cubicBezTo>
                    <a:pt x="2000" y="3033"/>
                    <a:pt x="2072" y="2759"/>
                    <a:pt x="2143" y="2497"/>
                  </a:cubicBezTo>
                  <a:cubicBezTo>
                    <a:pt x="2298" y="1854"/>
                    <a:pt x="2274" y="1080"/>
                    <a:pt x="1941" y="544"/>
                  </a:cubicBezTo>
                  <a:cubicBezTo>
                    <a:pt x="1704" y="158"/>
                    <a:pt x="1431" y="1"/>
                    <a:pt x="1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6;p81">
              <a:extLst>
                <a:ext uri="{FF2B5EF4-FFF2-40B4-BE49-F238E27FC236}">
                  <a16:creationId xmlns:a16="http://schemas.microsoft.com/office/drawing/2014/main" id="{05389D71-F74D-E0D7-0D59-EBD3CDE085AC}"/>
                </a:ext>
              </a:extLst>
            </p:cNvPr>
            <p:cNvSpPr/>
            <p:nvPr/>
          </p:nvSpPr>
          <p:spPr>
            <a:xfrm>
              <a:off x="5145345" y="2987931"/>
              <a:ext cx="88454" cy="139818"/>
            </a:xfrm>
            <a:custGeom>
              <a:avLst/>
              <a:gdLst/>
              <a:ahLst/>
              <a:cxnLst/>
              <a:rect l="l" t="t" r="r" b="b"/>
              <a:pathLst>
                <a:path w="2299" h="3634" extrusionOk="0">
                  <a:moveTo>
                    <a:pt x="1170" y="1"/>
                  </a:moveTo>
                  <a:cubicBezTo>
                    <a:pt x="565" y="1"/>
                    <a:pt x="0" y="816"/>
                    <a:pt x="0" y="1620"/>
                  </a:cubicBezTo>
                  <a:cubicBezTo>
                    <a:pt x="0" y="2803"/>
                    <a:pt x="574" y="3634"/>
                    <a:pt x="1171" y="3634"/>
                  </a:cubicBezTo>
                  <a:cubicBezTo>
                    <a:pt x="1403" y="3634"/>
                    <a:pt x="1639" y="3508"/>
                    <a:pt x="1846" y="3227"/>
                  </a:cubicBezTo>
                  <a:cubicBezTo>
                    <a:pt x="2001" y="3025"/>
                    <a:pt x="2072" y="2763"/>
                    <a:pt x="2131" y="2501"/>
                  </a:cubicBezTo>
                  <a:cubicBezTo>
                    <a:pt x="2298" y="1858"/>
                    <a:pt x="2274" y="1072"/>
                    <a:pt x="1941" y="537"/>
                  </a:cubicBezTo>
                  <a:cubicBezTo>
                    <a:pt x="1706" y="156"/>
                    <a:pt x="1434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7;p81">
              <a:extLst>
                <a:ext uri="{FF2B5EF4-FFF2-40B4-BE49-F238E27FC236}">
                  <a16:creationId xmlns:a16="http://schemas.microsoft.com/office/drawing/2014/main" id="{42E2EA4B-5372-239D-A89B-3E90CEA05A2A}"/>
                </a:ext>
              </a:extLst>
            </p:cNvPr>
            <p:cNvSpPr/>
            <p:nvPr/>
          </p:nvSpPr>
          <p:spPr>
            <a:xfrm>
              <a:off x="5221388" y="2751775"/>
              <a:ext cx="88916" cy="139780"/>
            </a:xfrm>
            <a:custGeom>
              <a:avLst/>
              <a:gdLst/>
              <a:ahLst/>
              <a:cxnLst/>
              <a:rect l="l" t="t" r="r" b="b"/>
              <a:pathLst>
                <a:path w="2311" h="3633" extrusionOk="0">
                  <a:moveTo>
                    <a:pt x="1169" y="0"/>
                  </a:moveTo>
                  <a:cubicBezTo>
                    <a:pt x="565" y="0"/>
                    <a:pt x="1" y="813"/>
                    <a:pt x="1" y="1608"/>
                  </a:cubicBezTo>
                  <a:cubicBezTo>
                    <a:pt x="1" y="2799"/>
                    <a:pt x="575" y="3633"/>
                    <a:pt x="1176" y="3633"/>
                  </a:cubicBezTo>
                  <a:cubicBezTo>
                    <a:pt x="1410" y="3633"/>
                    <a:pt x="1648" y="3507"/>
                    <a:pt x="1858" y="3227"/>
                  </a:cubicBezTo>
                  <a:cubicBezTo>
                    <a:pt x="2013" y="3025"/>
                    <a:pt x="2072" y="2751"/>
                    <a:pt x="2144" y="2501"/>
                  </a:cubicBezTo>
                  <a:cubicBezTo>
                    <a:pt x="2310" y="1858"/>
                    <a:pt x="2275" y="1072"/>
                    <a:pt x="1941" y="536"/>
                  </a:cubicBezTo>
                  <a:cubicBezTo>
                    <a:pt x="1706" y="156"/>
                    <a:pt x="1434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7510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9"/>
          <p:cNvSpPr txBox="1">
            <a:spLocks noGrp="1"/>
          </p:cNvSpPr>
          <p:nvPr>
            <p:ph type="title"/>
          </p:nvPr>
        </p:nvSpPr>
        <p:spPr>
          <a:xfrm>
            <a:off x="1458150" y="2966790"/>
            <a:ext cx="62277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dirty="0"/>
              <a:t>Audrey Hepburn</a:t>
            </a:r>
            <a:endParaRPr dirty="0"/>
          </a:p>
        </p:txBody>
      </p:sp>
      <p:sp>
        <p:nvSpPr>
          <p:cNvPr id="1102" name="Google Shape;1102;p49"/>
          <p:cNvSpPr txBox="1">
            <a:spLocks noGrp="1"/>
          </p:cNvSpPr>
          <p:nvPr>
            <p:ph type="subTitle" idx="1"/>
          </p:nvPr>
        </p:nvSpPr>
        <p:spPr>
          <a:xfrm>
            <a:off x="1458150" y="1377107"/>
            <a:ext cx="6374844" cy="15896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“To plant a garden is to believe in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   T</a:t>
            </a:r>
            <a:r>
              <a:rPr lang="en" sz="3200" dirty="0"/>
              <a:t>omorrow.”</a:t>
            </a:r>
            <a:endParaRPr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D5D939-3BE1-AB59-513E-3B606C17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00" y="568750"/>
            <a:ext cx="7704000" cy="572700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8" name="Picture 7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C1A5966F-07C1-517C-ECC0-E54587031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141450"/>
            <a:ext cx="6296025" cy="3862723"/>
          </a:xfrm>
          <a:prstGeom prst="rect">
            <a:avLst/>
          </a:prstGeom>
        </p:spPr>
      </p:pic>
      <p:grpSp>
        <p:nvGrpSpPr>
          <p:cNvPr id="9" name="Google Shape;1889;p81">
            <a:extLst>
              <a:ext uri="{FF2B5EF4-FFF2-40B4-BE49-F238E27FC236}">
                <a16:creationId xmlns:a16="http://schemas.microsoft.com/office/drawing/2014/main" id="{B39C6EBA-4C4E-4B5A-844A-E1256672A230}"/>
              </a:ext>
            </a:extLst>
          </p:cNvPr>
          <p:cNvGrpSpPr/>
          <p:nvPr/>
        </p:nvGrpSpPr>
        <p:grpSpPr>
          <a:xfrm rot="2829839">
            <a:off x="7314491" y="1709072"/>
            <a:ext cx="798347" cy="2421128"/>
            <a:chOff x="4385350" y="2587950"/>
            <a:chExt cx="798350" cy="2141350"/>
          </a:xfrm>
        </p:grpSpPr>
        <p:sp>
          <p:nvSpPr>
            <p:cNvPr id="10" name="Google Shape;1890;p81">
              <a:extLst>
                <a:ext uri="{FF2B5EF4-FFF2-40B4-BE49-F238E27FC236}">
                  <a16:creationId xmlns:a16="http://schemas.microsoft.com/office/drawing/2014/main" id="{14B98EA8-8D35-DB7C-5F8B-3C8A6C79CDBB}"/>
                </a:ext>
              </a:extLst>
            </p:cNvPr>
            <p:cNvSpPr/>
            <p:nvPr/>
          </p:nvSpPr>
          <p:spPr>
            <a:xfrm>
              <a:off x="4444300" y="2596575"/>
              <a:ext cx="551275" cy="2132725"/>
            </a:xfrm>
            <a:custGeom>
              <a:avLst/>
              <a:gdLst/>
              <a:ahLst/>
              <a:cxnLst/>
              <a:rect l="l" t="t" r="r" b="b"/>
              <a:pathLst>
                <a:path w="22051" h="85309" fill="none" extrusionOk="0">
                  <a:moveTo>
                    <a:pt x="20431" y="85297"/>
                  </a:moveTo>
                  <a:lnTo>
                    <a:pt x="20408" y="85297"/>
                  </a:lnTo>
                  <a:cubicBezTo>
                    <a:pt x="20265" y="85297"/>
                    <a:pt x="20169" y="85178"/>
                    <a:pt x="20181" y="85035"/>
                  </a:cubicBezTo>
                  <a:cubicBezTo>
                    <a:pt x="21562" y="68354"/>
                    <a:pt x="19431" y="49983"/>
                    <a:pt x="13490" y="27242"/>
                  </a:cubicBezTo>
                  <a:cubicBezTo>
                    <a:pt x="11085" y="18062"/>
                    <a:pt x="7620" y="7692"/>
                    <a:pt x="107" y="441"/>
                  </a:cubicBezTo>
                  <a:cubicBezTo>
                    <a:pt x="12" y="358"/>
                    <a:pt x="0" y="203"/>
                    <a:pt x="95" y="108"/>
                  </a:cubicBezTo>
                  <a:cubicBezTo>
                    <a:pt x="191" y="13"/>
                    <a:pt x="346" y="1"/>
                    <a:pt x="441" y="96"/>
                  </a:cubicBezTo>
                  <a:cubicBezTo>
                    <a:pt x="8037" y="7430"/>
                    <a:pt x="11537" y="17872"/>
                    <a:pt x="13954" y="27123"/>
                  </a:cubicBezTo>
                  <a:cubicBezTo>
                    <a:pt x="19919" y="49924"/>
                    <a:pt x="22051" y="68342"/>
                    <a:pt x="20669" y="85083"/>
                  </a:cubicBezTo>
                  <a:cubicBezTo>
                    <a:pt x="20658" y="85202"/>
                    <a:pt x="20550" y="85309"/>
                    <a:pt x="20419" y="853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91;p81">
              <a:extLst>
                <a:ext uri="{FF2B5EF4-FFF2-40B4-BE49-F238E27FC236}">
                  <a16:creationId xmlns:a16="http://schemas.microsoft.com/office/drawing/2014/main" id="{3C9E873B-A7D0-B75E-FF6C-BBF23E578A3B}"/>
                </a:ext>
              </a:extLst>
            </p:cNvPr>
            <p:cNvSpPr/>
            <p:nvPr/>
          </p:nvSpPr>
          <p:spPr>
            <a:xfrm>
              <a:off x="4385350" y="2587950"/>
              <a:ext cx="798350" cy="1510025"/>
            </a:xfrm>
            <a:custGeom>
              <a:avLst/>
              <a:gdLst/>
              <a:ahLst/>
              <a:cxnLst/>
              <a:rect l="l" t="t" r="r" b="b"/>
              <a:pathLst>
                <a:path w="31934" h="60401" fill="none" extrusionOk="0">
                  <a:moveTo>
                    <a:pt x="22099" y="60234"/>
                  </a:moveTo>
                  <a:cubicBezTo>
                    <a:pt x="22051" y="60234"/>
                    <a:pt x="22051" y="60222"/>
                    <a:pt x="22015" y="60198"/>
                  </a:cubicBezTo>
                  <a:cubicBezTo>
                    <a:pt x="19468" y="58650"/>
                    <a:pt x="15991" y="56543"/>
                    <a:pt x="14681" y="53162"/>
                  </a:cubicBezTo>
                  <a:cubicBezTo>
                    <a:pt x="14241" y="52043"/>
                    <a:pt x="14062" y="50840"/>
                    <a:pt x="13895" y="49685"/>
                  </a:cubicBezTo>
                  <a:cubicBezTo>
                    <a:pt x="13860" y="49399"/>
                    <a:pt x="13812" y="49114"/>
                    <a:pt x="13764" y="48840"/>
                  </a:cubicBezTo>
                  <a:cubicBezTo>
                    <a:pt x="13312" y="46042"/>
                    <a:pt x="12490" y="43315"/>
                    <a:pt x="11312" y="40744"/>
                  </a:cubicBezTo>
                  <a:cubicBezTo>
                    <a:pt x="11264" y="40648"/>
                    <a:pt x="11288" y="40529"/>
                    <a:pt x="11371" y="40458"/>
                  </a:cubicBezTo>
                  <a:cubicBezTo>
                    <a:pt x="11455" y="40386"/>
                    <a:pt x="11574" y="40386"/>
                    <a:pt x="11657" y="40446"/>
                  </a:cubicBezTo>
                  <a:lnTo>
                    <a:pt x="16705" y="43708"/>
                  </a:lnTo>
                  <a:cubicBezTo>
                    <a:pt x="15324" y="42101"/>
                    <a:pt x="13645" y="40744"/>
                    <a:pt x="11788" y="39755"/>
                  </a:cubicBezTo>
                  <a:lnTo>
                    <a:pt x="11657" y="39684"/>
                  </a:lnTo>
                  <a:cubicBezTo>
                    <a:pt x="11097" y="39386"/>
                    <a:pt x="10514" y="39077"/>
                    <a:pt x="10157" y="38529"/>
                  </a:cubicBezTo>
                  <a:cubicBezTo>
                    <a:pt x="9883" y="38112"/>
                    <a:pt x="9788" y="37636"/>
                    <a:pt x="9692" y="37172"/>
                  </a:cubicBezTo>
                  <a:lnTo>
                    <a:pt x="9681" y="37148"/>
                  </a:lnTo>
                  <a:cubicBezTo>
                    <a:pt x="8788" y="32719"/>
                    <a:pt x="7228" y="28480"/>
                    <a:pt x="5073" y="24515"/>
                  </a:cubicBezTo>
                  <a:cubicBezTo>
                    <a:pt x="5013" y="24420"/>
                    <a:pt x="5037" y="24289"/>
                    <a:pt x="5132" y="24218"/>
                  </a:cubicBezTo>
                  <a:cubicBezTo>
                    <a:pt x="5216" y="24146"/>
                    <a:pt x="5347" y="24134"/>
                    <a:pt x="5430" y="24206"/>
                  </a:cubicBezTo>
                  <a:lnTo>
                    <a:pt x="11407" y="28766"/>
                  </a:lnTo>
                  <a:cubicBezTo>
                    <a:pt x="9752" y="26123"/>
                    <a:pt x="7537" y="23860"/>
                    <a:pt x="4942" y="22146"/>
                  </a:cubicBezTo>
                  <a:lnTo>
                    <a:pt x="4751" y="22027"/>
                  </a:lnTo>
                  <a:cubicBezTo>
                    <a:pt x="4228" y="21694"/>
                    <a:pt x="3704" y="21348"/>
                    <a:pt x="3299" y="20848"/>
                  </a:cubicBezTo>
                  <a:cubicBezTo>
                    <a:pt x="2656" y="20074"/>
                    <a:pt x="2465" y="19086"/>
                    <a:pt x="2275" y="18134"/>
                  </a:cubicBezTo>
                  <a:cubicBezTo>
                    <a:pt x="2144" y="17491"/>
                    <a:pt x="2013" y="16824"/>
                    <a:pt x="1751" y="16241"/>
                  </a:cubicBezTo>
                  <a:cubicBezTo>
                    <a:pt x="1703" y="16145"/>
                    <a:pt x="1727" y="16026"/>
                    <a:pt x="1799" y="15955"/>
                  </a:cubicBezTo>
                  <a:cubicBezTo>
                    <a:pt x="1882" y="15883"/>
                    <a:pt x="2001" y="15871"/>
                    <a:pt x="2084" y="15919"/>
                  </a:cubicBezTo>
                  <a:cubicBezTo>
                    <a:pt x="4466" y="17276"/>
                    <a:pt x="6978" y="18407"/>
                    <a:pt x="9562" y="19300"/>
                  </a:cubicBezTo>
                  <a:cubicBezTo>
                    <a:pt x="7871" y="17895"/>
                    <a:pt x="5930" y="16752"/>
                    <a:pt x="3882" y="15979"/>
                  </a:cubicBezTo>
                  <a:lnTo>
                    <a:pt x="3835" y="15967"/>
                  </a:lnTo>
                  <a:cubicBezTo>
                    <a:pt x="3466" y="15824"/>
                    <a:pt x="3037" y="15657"/>
                    <a:pt x="2739" y="15324"/>
                  </a:cubicBezTo>
                  <a:cubicBezTo>
                    <a:pt x="2430" y="14990"/>
                    <a:pt x="2311" y="14550"/>
                    <a:pt x="2203" y="14193"/>
                  </a:cubicBezTo>
                  <a:lnTo>
                    <a:pt x="60" y="6358"/>
                  </a:lnTo>
                  <a:cubicBezTo>
                    <a:pt x="37" y="6275"/>
                    <a:pt x="60" y="6180"/>
                    <a:pt x="132" y="6120"/>
                  </a:cubicBezTo>
                  <a:cubicBezTo>
                    <a:pt x="191" y="6061"/>
                    <a:pt x="287" y="6037"/>
                    <a:pt x="370" y="6061"/>
                  </a:cubicBezTo>
                  <a:cubicBezTo>
                    <a:pt x="2453" y="6704"/>
                    <a:pt x="4537" y="7466"/>
                    <a:pt x="6549" y="8335"/>
                  </a:cubicBezTo>
                  <a:cubicBezTo>
                    <a:pt x="5049" y="6644"/>
                    <a:pt x="3073" y="5394"/>
                    <a:pt x="894" y="4787"/>
                  </a:cubicBezTo>
                  <a:cubicBezTo>
                    <a:pt x="668" y="4727"/>
                    <a:pt x="358" y="4632"/>
                    <a:pt x="203" y="4358"/>
                  </a:cubicBezTo>
                  <a:cubicBezTo>
                    <a:pt x="1" y="4013"/>
                    <a:pt x="167" y="3620"/>
                    <a:pt x="251" y="3418"/>
                  </a:cubicBezTo>
                  <a:cubicBezTo>
                    <a:pt x="799" y="2144"/>
                    <a:pt x="1370" y="953"/>
                    <a:pt x="2525" y="393"/>
                  </a:cubicBezTo>
                  <a:cubicBezTo>
                    <a:pt x="3335" y="0"/>
                    <a:pt x="4251" y="24"/>
                    <a:pt x="5049" y="48"/>
                  </a:cubicBezTo>
                  <a:lnTo>
                    <a:pt x="13669" y="262"/>
                  </a:lnTo>
                  <a:cubicBezTo>
                    <a:pt x="13812" y="262"/>
                    <a:pt x="14050" y="262"/>
                    <a:pt x="14229" y="429"/>
                  </a:cubicBezTo>
                  <a:cubicBezTo>
                    <a:pt x="14384" y="584"/>
                    <a:pt x="14515" y="858"/>
                    <a:pt x="14253" y="1382"/>
                  </a:cubicBezTo>
                  <a:cubicBezTo>
                    <a:pt x="13514" y="2894"/>
                    <a:pt x="12610" y="4310"/>
                    <a:pt x="11550" y="5620"/>
                  </a:cubicBezTo>
                  <a:cubicBezTo>
                    <a:pt x="12883" y="4751"/>
                    <a:pt x="13895" y="3346"/>
                    <a:pt x="14229" y="1798"/>
                  </a:cubicBezTo>
                  <a:cubicBezTo>
                    <a:pt x="14253" y="1727"/>
                    <a:pt x="14300" y="1655"/>
                    <a:pt x="14384" y="1632"/>
                  </a:cubicBezTo>
                  <a:cubicBezTo>
                    <a:pt x="14455" y="1596"/>
                    <a:pt x="14538" y="1608"/>
                    <a:pt x="14610" y="1655"/>
                  </a:cubicBezTo>
                  <a:cubicBezTo>
                    <a:pt x="18670" y="4513"/>
                    <a:pt x="21515" y="8894"/>
                    <a:pt x="24028" y="12752"/>
                  </a:cubicBezTo>
                  <a:cubicBezTo>
                    <a:pt x="24290" y="13169"/>
                    <a:pt x="24599" y="13633"/>
                    <a:pt x="24671" y="14193"/>
                  </a:cubicBezTo>
                  <a:cubicBezTo>
                    <a:pt x="24766" y="14967"/>
                    <a:pt x="24361" y="15717"/>
                    <a:pt x="24063" y="16264"/>
                  </a:cubicBezTo>
                  <a:cubicBezTo>
                    <a:pt x="22801" y="18598"/>
                    <a:pt x="21253" y="21432"/>
                    <a:pt x="18777" y="23146"/>
                  </a:cubicBezTo>
                  <a:cubicBezTo>
                    <a:pt x="21646" y="22598"/>
                    <a:pt x="24266" y="20634"/>
                    <a:pt x="25528" y="18003"/>
                  </a:cubicBezTo>
                  <a:cubicBezTo>
                    <a:pt x="25575" y="17919"/>
                    <a:pt x="25659" y="17860"/>
                    <a:pt x="25766" y="17872"/>
                  </a:cubicBezTo>
                  <a:cubicBezTo>
                    <a:pt x="25861" y="17872"/>
                    <a:pt x="25945" y="17943"/>
                    <a:pt x="25980" y="18038"/>
                  </a:cubicBezTo>
                  <a:lnTo>
                    <a:pt x="29933" y="30909"/>
                  </a:lnTo>
                  <a:cubicBezTo>
                    <a:pt x="30088" y="31397"/>
                    <a:pt x="30266" y="31969"/>
                    <a:pt x="30219" y="32540"/>
                  </a:cubicBezTo>
                  <a:cubicBezTo>
                    <a:pt x="30171" y="33207"/>
                    <a:pt x="29850" y="33790"/>
                    <a:pt x="29552" y="34290"/>
                  </a:cubicBezTo>
                  <a:cubicBezTo>
                    <a:pt x="28302" y="36362"/>
                    <a:pt x="26683" y="38207"/>
                    <a:pt x="24790" y="39731"/>
                  </a:cubicBezTo>
                  <a:cubicBezTo>
                    <a:pt x="27266" y="38577"/>
                    <a:pt x="29374" y="36648"/>
                    <a:pt x="30731" y="34278"/>
                  </a:cubicBezTo>
                  <a:cubicBezTo>
                    <a:pt x="30790" y="34183"/>
                    <a:pt x="30898" y="34147"/>
                    <a:pt x="30993" y="34159"/>
                  </a:cubicBezTo>
                  <a:cubicBezTo>
                    <a:pt x="31100" y="34183"/>
                    <a:pt x="31183" y="34278"/>
                    <a:pt x="31183" y="34386"/>
                  </a:cubicBezTo>
                  <a:cubicBezTo>
                    <a:pt x="31707" y="40386"/>
                    <a:pt x="31933" y="46494"/>
                    <a:pt x="31862" y="52531"/>
                  </a:cubicBezTo>
                  <a:cubicBezTo>
                    <a:pt x="31862" y="53055"/>
                    <a:pt x="31850" y="53769"/>
                    <a:pt x="31457" y="54317"/>
                  </a:cubicBezTo>
                  <a:cubicBezTo>
                    <a:pt x="31136" y="54781"/>
                    <a:pt x="30624" y="55031"/>
                    <a:pt x="30088" y="55269"/>
                  </a:cubicBezTo>
                  <a:lnTo>
                    <a:pt x="29481" y="55531"/>
                  </a:lnTo>
                  <a:cubicBezTo>
                    <a:pt x="26695" y="56722"/>
                    <a:pt x="23897" y="57805"/>
                    <a:pt x="22599" y="6040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0885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E9BD60-E543-2F26-E711-9A60A80A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7FDF3C2-B7AE-33D0-9D68-3C831547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027150"/>
            <a:ext cx="5057775" cy="3592475"/>
          </a:xfrm>
          <a:prstGeom prst="rect">
            <a:avLst/>
          </a:prstGeom>
        </p:spPr>
      </p:pic>
      <p:grpSp>
        <p:nvGrpSpPr>
          <p:cNvPr id="9" name="Google Shape;1889;p81">
            <a:extLst>
              <a:ext uri="{FF2B5EF4-FFF2-40B4-BE49-F238E27FC236}">
                <a16:creationId xmlns:a16="http://schemas.microsoft.com/office/drawing/2014/main" id="{C01C35D9-94D2-D41B-F32C-795C2B6EC521}"/>
              </a:ext>
            </a:extLst>
          </p:cNvPr>
          <p:cNvGrpSpPr/>
          <p:nvPr/>
        </p:nvGrpSpPr>
        <p:grpSpPr>
          <a:xfrm rot="2829839">
            <a:off x="7211907" y="1944078"/>
            <a:ext cx="798347" cy="2141342"/>
            <a:chOff x="4385350" y="2587950"/>
            <a:chExt cx="798350" cy="2141350"/>
          </a:xfrm>
        </p:grpSpPr>
        <p:sp>
          <p:nvSpPr>
            <p:cNvPr id="10" name="Google Shape;1890;p81">
              <a:extLst>
                <a:ext uri="{FF2B5EF4-FFF2-40B4-BE49-F238E27FC236}">
                  <a16:creationId xmlns:a16="http://schemas.microsoft.com/office/drawing/2014/main" id="{70477093-D34C-E17F-C500-E027C2BAA0BD}"/>
                </a:ext>
              </a:extLst>
            </p:cNvPr>
            <p:cNvSpPr/>
            <p:nvPr/>
          </p:nvSpPr>
          <p:spPr>
            <a:xfrm>
              <a:off x="4444300" y="2596575"/>
              <a:ext cx="551275" cy="2132725"/>
            </a:xfrm>
            <a:custGeom>
              <a:avLst/>
              <a:gdLst/>
              <a:ahLst/>
              <a:cxnLst/>
              <a:rect l="l" t="t" r="r" b="b"/>
              <a:pathLst>
                <a:path w="22051" h="85309" fill="none" extrusionOk="0">
                  <a:moveTo>
                    <a:pt x="20431" y="85297"/>
                  </a:moveTo>
                  <a:lnTo>
                    <a:pt x="20408" y="85297"/>
                  </a:lnTo>
                  <a:cubicBezTo>
                    <a:pt x="20265" y="85297"/>
                    <a:pt x="20169" y="85178"/>
                    <a:pt x="20181" y="85035"/>
                  </a:cubicBezTo>
                  <a:cubicBezTo>
                    <a:pt x="21562" y="68354"/>
                    <a:pt x="19431" y="49983"/>
                    <a:pt x="13490" y="27242"/>
                  </a:cubicBezTo>
                  <a:cubicBezTo>
                    <a:pt x="11085" y="18062"/>
                    <a:pt x="7620" y="7692"/>
                    <a:pt x="107" y="441"/>
                  </a:cubicBezTo>
                  <a:cubicBezTo>
                    <a:pt x="12" y="358"/>
                    <a:pt x="0" y="203"/>
                    <a:pt x="95" y="108"/>
                  </a:cubicBezTo>
                  <a:cubicBezTo>
                    <a:pt x="191" y="13"/>
                    <a:pt x="346" y="1"/>
                    <a:pt x="441" y="96"/>
                  </a:cubicBezTo>
                  <a:cubicBezTo>
                    <a:pt x="8037" y="7430"/>
                    <a:pt x="11537" y="17872"/>
                    <a:pt x="13954" y="27123"/>
                  </a:cubicBezTo>
                  <a:cubicBezTo>
                    <a:pt x="19919" y="49924"/>
                    <a:pt x="22051" y="68342"/>
                    <a:pt x="20669" y="85083"/>
                  </a:cubicBezTo>
                  <a:cubicBezTo>
                    <a:pt x="20658" y="85202"/>
                    <a:pt x="20550" y="85309"/>
                    <a:pt x="20419" y="853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91;p81">
              <a:extLst>
                <a:ext uri="{FF2B5EF4-FFF2-40B4-BE49-F238E27FC236}">
                  <a16:creationId xmlns:a16="http://schemas.microsoft.com/office/drawing/2014/main" id="{322D6F50-1259-AD5F-5317-8C66A2620324}"/>
                </a:ext>
              </a:extLst>
            </p:cNvPr>
            <p:cNvSpPr/>
            <p:nvPr/>
          </p:nvSpPr>
          <p:spPr>
            <a:xfrm>
              <a:off x="4385350" y="2587950"/>
              <a:ext cx="798350" cy="1510025"/>
            </a:xfrm>
            <a:custGeom>
              <a:avLst/>
              <a:gdLst/>
              <a:ahLst/>
              <a:cxnLst/>
              <a:rect l="l" t="t" r="r" b="b"/>
              <a:pathLst>
                <a:path w="31934" h="60401" fill="none" extrusionOk="0">
                  <a:moveTo>
                    <a:pt x="22099" y="60234"/>
                  </a:moveTo>
                  <a:cubicBezTo>
                    <a:pt x="22051" y="60234"/>
                    <a:pt x="22051" y="60222"/>
                    <a:pt x="22015" y="60198"/>
                  </a:cubicBezTo>
                  <a:cubicBezTo>
                    <a:pt x="19468" y="58650"/>
                    <a:pt x="15991" y="56543"/>
                    <a:pt x="14681" y="53162"/>
                  </a:cubicBezTo>
                  <a:cubicBezTo>
                    <a:pt x="14241" y="52043"/>
                    <a:pt x="14062" y="50840"/>
                    <a:pt x="13895" y="49685"/>
                  </a:cubicBezTo>
                  <a:cubicBezTo>
                    <a:pt x="13860" y="49399"/>
                    <a:pt x="13812" y="49114"/>
                    <a:pt x="13764" y="48840"/>
                  </a:cubicBezTo>
                  <a:cubicBezTo>
                    <a:pt x="13312" y="46042"/>
                    <a:pt x="12490" y="43315"/>
                    <a:pt x="11312" y="40744"/>
                  </a:cubicBezTo>
                  <a:cubicBezTo>
                    <a:pt x="11264" y="40648"/>
                    <a:pt x="11288" y="40529"/>
                    <a:pt x="11371" y="40458"/>
                  </a:cubicBezTo>
                  <a:cubicBezTo>
                    <a:pt x="11455" y="40386"/>
                    <a:pt x="11574" y="40386"/>
                    <a:pt x="11657" y="40446"/>
                  </a:cubicBezTo>
                  <a:lnTo>
                    <a:pt x="16705" y="43708"/>
                  </a:lnTo>
                  <a:cubicBezTo>
                    <a:pt x="15324" y="42101"/>
                    <a:pt x="13645" y="40744"/>
                    <a:pt x="11788" y="39755"/>
                  </a:cubicBezTo>
                  <a:lnTo>
                    <a:pt x="11657" y="39684"/>
                  </a:lnTo>
                  <a:cubicBezTo>
                    <a:pt x="11097" y="39386"/>
                    <a:pt x="10514" y="39077"/>
                    <a:pt x="10157" y="38529"/>
                  </a:cubicBezTo>
                  <a:cubicBezTo>
                    <a:pt x="9883" y="38112"/>
                    <a:pt x="9788" y="37636"/>
                    <a:pt x="9692" y="37172"/>
                  </a:cubicBezTo>
                  <a:lnTo>
                    <a:pt x="9681" y="37148"/>
                  </a:lnTo>
                  <a:cubicBezTo>
                    <a:pt x="8788" y="32719"/>
                    <a:pt x="7228" y="28480"/>
                    <a:pt x="5073" y="24515"/>
                  </a:cubicBezTo>
                  <a:cubicBezTo>
                    <a:pt x="5013" y="24420"/>
                    <a:pt x="5037" y="24289"/>
                    <a:pt x="5132" y="24218"/>
                  </a:cubicBezTo>
                  <a:cubicBezTo>
                    <a:pt x="5216" y="24146"/>
                    <a:pt x="5347" y="24134"/>
                    <a:pt x="5430" y="24206"/>
                  </a:cubicBezTo>
                  <a:lnTo>
                    <a:pt x="11407" y="28766"/>
                  </a:lnTo>
                  <a:cubicBezTo>
                    <a:pt x="9752" y="26123"/>
                    <a:pt x="7537" y="23860"/>
                    <a:pt x="4942" y="22146"/>
                  </a:cubicBezTo>
                  <a:lnTo>
                    <a:pt x="4751" y="22027"/>
                  </a:lnTo>
                  <a:cubicBezTo>
                    <a:pt x="4228" y="21694"/>
                    <a:pt x="3704" y="21348"/>
                    <a:pt x="3299" y="20848"/>
                  </a:cubicBezTo>
                  <a:cubicBezTo>
                    <a:pt x="2656" y="20074"/>
                    <a:pt x="2465" y="19086"/>
                    <a:pt x="2275" y="18134"/>
                  </a:cubicBezTo>
                  <a:cubicBezTo>
                    <a:pt x="2144" y="17491"/>
                    <a:pt x="2013" y="16824"/>
                    <a:pt x="1751" y="16241"/>
                  </a:cubicBezTo>
                  <a:cubicBezTo>
                    <a:pt x="1703" y="16145"/>
                    <a:pt x="1727" y="16026"/>
                    <a:pt x="1799" y="15955"/>
                  </a:cubicBezTo>
                  <a:cubicBezTo>
                    <a:pt x="1882" y="15883"/>
                    <a:pt x="2001" y="15871"/>
                    <a:pt x="2084" y="15919"/>
                  </a:cubicBezTo>
                  <a:cubicBezTo>
                    <a:pt x="4466" y="17276"/>
                    <a:pt x="6978" y="18407"/>
                    <a:pt x="9562" y="19300"/>
                  </a:cubicBezTo>
                  <a:cubicBezTo>
                    <a:pt x="7871" y="17895"/>
                    <a:pt x="5930" y="16752"/>
                    <a:pt x="3882" y="15979"/>
                  </a:cubicBezTo>
                  <a:lnTo>
                    <a:pt x="3835" y="15967"/>
                  </a:lnTo>
                  <a:cubicBezTo>
                    <a:pt x="3466" y="15824"/>
                    <a:pt x="3037" y="15657"/>
                    <a:pt x="2739" y="15324"/>
                  </a:cubicBezTo>
                  <a:cubicBezTo>
                    <a:pt x="2430" y="14990"/>
                    <a:pt x="2311" y="14550"/>
                    <a:pt x="2203" y="14193"/>
                  </a:cubicBezTo>
                  <a:lnTo>
                    <a:pt x="60" y="6358"/>
                  </a:lnTo>
                  <a:cubicBezTo>
                    <a:pt x="37" y="6275"/>
                    <a:pt x="60" y="6180"/>
                    <a:pt x="132" y="6120"/>
                  </a:cubicBezTo>
                  <a:cubicBezTo>
                    <a:pt x="191" y="6061"/>
                    <a:pt x="287" y="6037"/>
                    <a:pt x="370" y="6061"/>
                  </a:cubicBezTo>
                  <a:cubicBezTo>
                    <a:pt x="2453" y="6704"/>
                    <a:pt x="4537" y="7466"/>
                    <a:pt x="6549" y="8335"/>
                  </a:cubicBezTo>
                  <a:cubicBezTo>
                    <a:pt x="5049" y="6644"/>
                    <a:pt x="3073" y="5394"/>
                    <a:pt x="894" y="4787"/>
                  </a:cubicBezTo>
                  <a:cubicBezTo>
                    <a:pt x="668" y="4727"/>
                    <a:pt x="358" y="4632"/>
                    <a:pt x="203" y="4358"/>
                  </a:cubicBezTo>
                  <a:cubicBezTo>
                    <a:pt x="1" y="4013"/>
                    <a:pt x="167" y="3620"/>
                    <a:pt x="251" y="3418"/>
                  </a:cubicBezTo>
                  <a:cubicBezTo>
                    <a:pt x="799" y="2144"/>
                    <a:pt x="1370" y="953"/>
                    <a:pt x="2525" y="393"/>
                  </a:cubicBezTo>
                  <a:cubicBezTo>
                    <a:pt x="3335" y="0"/>
                    <a:pt x="4251" y="24"/>
                    <a:pt x="5049" y="48"/>
                  </a:cubicBezTo>
                  <a:lnTo>
                    <a:pt x="13669" y="262"/>
                  </a:lnTo>
                  <a:cubicBezTo>
                    <a:pt x="13812" y="262"/>
                    <a:pt x="14050" y="262"/>
                    <a:pt x="14229" y="429"/>
                  </a:cubicBezTo>
                  <a:cubicBezTo>
                    <a:pt x="14384" y="584"/>
                    <a:pt x="14515" y="858"/>
                    <a:pt x="14253" y="1382"/>
                  </a:cubicBezTo>
                  <a:cubicBezTo>
                    <a:pt x="13514" y="2894"/>
                    <a:pt x="12610" y="4310"/>
                    <a:pt x="11550" y="5620"/>
                  </a:cubicBezTo>
                  <a:cubicBezTo>
                    <a:pt x="12883" y="4751"/>
                    <a:pt x="13895" y="3346"/>
                    <a:pt x="14229" y="1798"/>
                  </a:cubicBezTo>
                  <a:cubicBezTo>
                    <a:pt x="14253" y="1727"/>
                    <a:pt x="14300" y="1655"/>
                    <a:pt x="14384" y="1632"/>
                  </a:cubicBezTo>
                  <a:cubicBezTo>
                    <a:pt x="14455" y="1596"/>
                    <a:pt x="14538" y="1608"/>
                    <a:pt x="14610" y="1655"/>
                  </a:cubicBezTo>
                  <a:cubicBezTo>
                    <a:pt x="18670" y="4513"/>
                    <a:pt x="21515" y="8894"/>
                    <a:pt x="24028" y="12752"/>
                  </a:cubicBezTo>
                  <a:cubicBezTo>
                    <a:pt x="24290" y="13169"/>
                    <a:pt x="24599" y="13633"/>
                    <a:pt x="24671" y="14193"/>
                  </a:cubicBezTo>
                  <a:cubicBezTo>
                    <a:pt x="24766" y="14967"/>
                    <a:pt x="24361" y="15717"/>
                    <a:pt x="24063" y="16264"/>
                  </a:cubicBezTo>
                  <a:cubicBezTo>
                    <a:pt x="22801" y="18598"/>
                    <a:pt x="21253" y="21432"/>
                    <a:pt x="18777" y="23146"/>
                  </a:cubicBezTo>
                  <a:cubicBezTo>
                    <a:pt x="21646" y="22598"/>
                    <a:pt x="24266" y="20634"/>
                    <a:pt x="25528" y="18003"/>
                  </a:cubicBezTo>
                  <a:cubicBezTo>
                    <a:pt x="25575" y="17919"/>
                    <a:pt x="25659" y="17860"/>
                    <a:pt x="25766" y="17872"/>
                  </a:cubicBezTo>
                  <a:cubicBezTo>
                    <a:pt x="25861" y="17872"/>
                    <a:pt x="25945" y="17943"/>
                    <a:pt x="25980" y="18038"/>
                  </a:cubicBezTo>
                  <a:lnTo>
                    <a:pt x="29933" y="30909"/>
                  </a:lnTo>
                  <a:cubicBezTo>
                    <a:pt x="30088" y="31397"/>
                    <a:pt x="30266" y="31969"/>
                    <a:pt x="30219" y="32540"/>
                  </a:cubicBezTo>
                  <a:cubicBezTo>
                    <a:pt x="30171" y="33207"/>
                    <a:pt x="29850" y="33790"/>
                    <a:pt x="29552" y="34290"/>
                  </a:cubicBezTo>
                  <a:cubicBezTo>
                    <a:pt x="28302" y="36362"/>
                    <a:pt x="26683" y="38207"/>
                    <a:pt x="24790" y="39731"/>
                  </a:cubicBezTo>
                  <a:cubicBezTo>
                    <a:pt x="27266" y="38577"/>
                    <a:pt x="29374" y="36648"/>
                    <a:pt x="30731" y="34278"/>
                  </a:cubicBezTo>
                  <a:cubicBezTo>
                    <a:pt x="30790" y="34183"/>
                    <a:pt x="30898" y="34147"/>
                    <a:pt x="30993" y="34159"/>
                  </a:cubicBezTo>
                  <a:cubicBezTo>
                    <a:pt x="31100" y="34183"/>
                    <a:pt x="31183" y="34278"/>
                    <a:pt x="31183" y="34386"/>
                  </a:cubicBezTo>
                  <a:cubicBezTo>
                    <a:pt x="31707" y="40386"/>
                    <a:pt x="31933" y="46494"/>
                    <a:pt x="31862" y="52531"/>
                  </a:cubicBezTo>
                  <a:cubicBezTo>
                    <a:pt x="31862" y="53055"/>
                    <a:pt x="31850" y="53769"/>
                    <a:pt x="31457" y="54317"/>
                  </a:cubicBezTo>
                  <a:cubicBezTo>
                    <a:pt x="31136" y="54781"/>
                    <a:pt x="30624" y="55031"/>
                    <a:pt x="30088" y="55269"/>
                  </a:cubicBezTo>
                  <a:lnTo>
                    <a:pt x="29481" y="55531"/>
                  </a:lnTo>
                  <a:cubicBezTo>
                    <a:pt x="26695" y="56722"/>
                    <a:pt x="23897" y="57805"/>
                    <a:pt x="22599" y="6040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5576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CC5DB5-1706-E6DB-5832-6CDA7B92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7771"/>
            <a:ext cx="7704000" cy="572700"/>
          </a:xfrm>
        </p:spPr>
        <p:txBody>
          <a:bodyPr/>
          <a:lstStyle/>
          <a:p>
            <a:r>
              <a:rPr lang="en-US" dirty="0"/>
              <a:t>Data Visualization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A picture containing text, screenshot, colorfulness, line&#10;&#10;Description automatically generated">
            <a:extLst>
              <a:ext uri="{FF2B5EF4-FFF2-40B4-BE49-F238E27FC236}">
                <a16:creationId xmlns:a16="http://schemas.microsoft.com/office/drawing/2014/main" id="{A183CDC6-4C1E-6677-C751-58E640CC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3" y="1595036"/>
            <a:ext cx="4676774" cy="3548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19A9D0B6-EF03-652A-65FD-B914B5F5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1595037"/>
            <a:ext cx="4267199" cy="3548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oogle Shape;1895;p81">
            <a:extLst>
              <a:ext uri="{FF2B5EF4-FFF2-40B4-BE49-F238E27FC236}">
                <a16:creationId xmlns:a16="http://schemas.microsoft.com/office/drawing/2014/main" id="{9B3685D0-FA6A-3545-B4C6-3AAFF6B59F01}"/>
              </a:ext>
            </a:extLst>
          </p:cNvPr>
          <p:cNvGrpSpPr/>
          <p:nvPr/>
        </p:nvGrpSpPr>
        <p:grpSpPr>
          <a:xfrm>
            <a:off x="1589131" y="505800"/>
            <a:ext cx="779678" cy="1176050"/>
            <a:chOff x="4922862" y="2751775"/>
            <a:chExt cx="779678" cy="1176050"/>
          </a:xfrm>
        </p:grpSpPr>
        <p:sp>
          <p:nvSpPr>
            <p:cNvPr id="12" name="Google Shape;1896;p81">
              <a:extLst>
                <a:ext uri="{FF2B5EF4-FFF2-40B4-BE49-F238E27FC236}">
                  <a16:creationId xmlns:a16="http://schemas.microsoft.com/office/drawing/2014/main" id="{1C39B8E7-6BC3-3707-EFD6-48032ACAEB3C}"/>
                </a:ext>
              </a:extLst>
            </p:cNvPr>
            <p:cNvSpPr/>
            <p:nvPr/>
          </p:nvSpPr>
          <p:spPr>
            <a:xfrm>
              <a:off x="5082543" y="3564986"/>
              <a:ext cx="99958" cy="131046"/>
            </a:xfrm>
            <a:custGeom>
              <a:avLst/>
              <a:gdLst/>
              <a:ahLst/>
              <a:cxnLst/>
              <a:rect l="l" t="t" r="r" b="b"/>
              <a:pathLst>
                <a:path w="2598" h="3406" extrusionOk="0">
                  <a:moveTo>
                    <a:pt x="1058" y="1"/>
                  </a:moveTo>
                  <a:cubicBezTo>
                    <a:pt x="0" y="1"/>
                    <a:pt x="27" y="2700"/>
                    <a:pt x="954" y="3287"/>
                  </a:cubicBezTo>
                  <a:cubicBezTo>
                    <a:pt x="1090" y="3369"/>
                    <a:pt x="1243" y="3406"/>
                    <a:pt x="1399" y="3406"/>
                  </a:cubicBezTo>
                  <a:cubicBezTo>
                    <a:pt x="1721" y="3406"/>
                    <a:pt x="2051" y="3247"/>
                    <a:pt x="2252" y="2990"/>
                  </a:cubicBezTo>
                  <a:cubicBezTo>
                    <a:pt x="2550" y="2609"/>
                    <a:pt x="2597" y="2085"/>
                    <a:pt x="2502" y="1609"/>
                  </a:cubicBezTo>
                  <a:cubicBezTo>
                    <a:pt x="2395" y="1061"/>
                    <a:pt x="2097" y="537"/>
                    <a:pt x="1633" y="215"/>
                  </a:cubicBezTo>
                  <a:cubicBezTo>
                    <a:pt x="1414" y="66"/>
                    <a:pt x="1223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97;p81">
              <a:extLst>
                <a:ext uri="{FF2B5EF4-FFF2-40B4-BE49-F238E27FC236}">
                  <a16:creationId xmlns:a16="http://schemas.microsoft.com/office/drawing/2014/main" id="{607067D6-BBE0-FDBE-89CA-A33D88A4CCB2}"/>
                </a:ext>
              </a:extLst>
            </p:cNvPr>
            <p:cNvSpPr/>
            <p:nvPr/>
          </p:nvSpPr>
          <p:spPr>
            <a:xfrm>
              <a:off x="5386845" y="3456061"/>
              <a:ext cx="99958" cy="131046"/>
            </a:xfrm>
            <a:custGeom>
              <a:avLst/>
              <a:gdLst/>
              <a:ahLst/>
              <a:cxnLst/>
              <a:rect l="l" t="t" r="r" b="b"/>
              <a:pathLst>
                <a:path w="2598" h="3406" extrusionOk="0">
                  <a:moveTo>
                    <a:pt x="1051" y="1"/>
                  </a:moveTo>
                  <a:cubicBezTo>
                    <a:pt x="1" y="1"/>
                    <a:pt x="28" y="2700"/>
                    <a:pt x="955" y="3287"/>
                  </a:cubicBezTo>
                  <a:cubicBezTo>
                    <a:pt x="1087" y="3369"/>
                    <a:pt x="1238" y="3406"/>
                    <a:pt x="1391" y="3406"/>
                  </a:cubicBezTo>
                  <a:cubicBezTo>
                    <a:pt x="1709" y="3406"/>
                    <a:pt x="2040" y="3247"/>
                    <a:pt x="2241" y="2990"/>
                  </a:cubicBezTo>
                  <a:cubicBezTo>
                    <a:pt x="2538" y="2609"/>
                    <a:pt x="2598" y="2085"/>
                    <a:pt x="2503" y="1609"/>
                  </a:cubicBezTo>
                  <a:cubicBezTo>
                    <a:pt x="2396" y="1061"/>
                    <a:pt x="2086" y="537"/>
                    <a:pt x="1622" y="215"/>
                  </a:cubicBezTo>
                  <a:cubicBezTo>
                    <a:pt x="1405" y="66"/>
                    <a:pt x="1215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98;p81">
              <a:extLst>
                <a:ext uri="{FF2B5EF4-FFF2-40B4-BE49-F238E27FC236}">
                  <a16:creationId xmlns:a16="http://schemas.microsoft.com/office/drawing/2014/main" id="{321481B8-53DA-CD2A-C1D6-DCEE794E073A}"/>
                </a:ext>
              </a:extLst>
            </p:cNvPr>
            <p:cNvSpPr/>
            <p:nvPr/>
          </p:nvSpPr>
          <p:spPr>
            <a:xfrm>
              <a:off x="5560219" y="3795470"/>
              <a:ext cx="100381" cy="132354"/>
            </a:xfrm>
            <a:custGeom>
              <a:avLst/>
              <a:gdLst/>
              <a:ahLst/>
              <a:cxnLst/>
              <a:rect l="l" t="t" r="r" b="b"/>
              <a:pathLst>
                <a:path w="2609" h="3440" extrusionOk="0">
                  <a:moveTo>
                    <a:pt x="1268" y="1"/>
                  </a:moveTo>
                  <a:cubicBezTo>
                    <a:pt x="1080" y="1"/>
                    <a:pt x="871" y="95"/>
                    <a:pt x="643" y="315"/>
                  </a:cubicBezTo>
                  <a:cubicBezTo>
                    <a:pt x="238" y="708"/>
                    <a:pt x="24" y="1279"/>
                    <a:pt x="12" y="1839"/>
                  </a:cubicBezTo>
                  <a:cubicBezTo>
                    <a:pt x="0" y="2315"/>
                    <a:pt x="131" y="2827"/>
                    <a:pt x="489" y="3149"/>
                  </a:cubicBezTo>
                  <a:cubicBezTo>
                    <a:pt x="688" y="3335"/>
                    <a:pt x="965" y="3439"/>
                    <a:pt x="1234" y="3439"/>
                  </a:cubicBezTo>
                  <a:cubicBezTo>
                    <a:pt x="1446" y="3439"/>
                    <a:pt x="1652" y="3374"/>
                    <a:pt x="1810" y="3232"/>
                  </a:cubicBezTo>
                  <a:cubicBezTo>
                    <a:pt x="2608" y="2523"/>
                    <a:pt x="2236" y="1"/>
                    <a:pt x="1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899;p81">
              <a:extLst>
                <a:ext uri="{FF2B5EF4-FFF2-40B4-BE49-F238E27FC236}">
                  <a16:creationId xmlns:a16="http://schemas.microsoft.com/office/drawing/2014/main" id="{9FA97542-006D-80AE-1743-BF3FF109A0DE}"/>
                </a:ext>
              </a:extLst>
            </p:cNvPr>
            <p:cNvSpPr/>
            <p:nvPr/>
          </p:nvSpPr>
          <p:spPr>
            <a:xfrm>
              <a:off x="5601698" y="3564499"/>
              <a:ext cx="100843" cy="132008"/>
            </a:xfrm>
            <a:custGeom>
              <a:avLst/>
              <a:gdLst/>
              <a:ahLst/>
              <a:cxnLst/>
              <a:rect l="l" t="t" r="r" b="b"/>
              <a:pathLst>
                <a:path w="2621" h="3431" extrusionOk="0">
                  <a:moveTo>
                    <a:pt x="1272" y="1"/>
                  </a:moveTo>
                  <a:cubicBezTo>
                    <a:pt x="1084" y="1"/>
                    <a:pt x="873" y="95"/>
                    <a:pt x="643" y="315"/>
                  </a:cubicBezTo>
                  <a:cubicBezTo>
                    <a:pt x="250" y="708"/>
                    <a:pt x="36" y="1267"/>
                    <a:pt x="12" y="1839"/>
                  </a:cubicBezTo>
                  <a:cubicBezTo>
                    <a:pt x="0" y="2315"/>
                    <a:pt x="143" y="2827"/>
                    <a:pt x="500" y="3149"/>
                  </a:cubicBezTo>
                  <a:cubicBezTo>
                    <a:pt x="700" y="3329"/>
                    <a:pt x="976" y="3430"/>
                    <a:pt x="1244" y="3430"/>
                  </a:cubicBezTo>
                  <a:cubicBezTo>
                    <a:pt x="1454" y="3430"/>
                    <a:pt x="1660" y="3368"/>
                    <a:pt x="1822" y="3232"/>
                  </a:cubicBezTo>
                  <a:cubicBezTo>
                    <a:pt x="2620" y="2523"/>
                    <a:pt x="2248" y="1"/>
                    <a:pt x="1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0;p81">
              <a:extLst>
                <a:ext uri="{FF2B5EF4-FFF2-40B4-BE49-F238E27FC236}">
                  <a16:creationId xmlns:a16="http://schemas.microsoft.com/office/drawing/2014/main" id="{13AA39F2-6D0A-9782-CD6E-E28AF9170698}"/>
                </a:ext>
              </a:extLst>
            </p:cNvPr>
            <p:cNvSpPr/>
            <p:nvPr/>
          </p:nvSpPr>
          <p:spPr>
            <a:xfrm>
              <a:off x="4922862" y="3033824"/>
              <a:ext cx="99958" cy="144974"/>
            </a:xfrm>
            <a:custGeom>
              <a:avLst/>
              <a:gdLst/>
              <a:ahLst/>
              <a:cxnLst/>
              <a:rect l="l" t="t" r="r" b="b"/>
              <a:pathLst>
                <a:path w="2598" h="3768" extrusionOk="0">
                  <a:moveTo>
                    <a:pt x="1059" y="1"/>
                  </a:moveTo>
                  <a:cubicBezTo>
                    <a:pt x="1" y="1"/>
                    <a:pt x="27" y="2993"/>
                    <a:pt x="955" y="3632"/>
                  </a:cubicBezTo>
                  <a:cubicBezTo>
                    <a:pt x="1091" y="3725"/>
                    <a:pt x="1245" y="3768"/>
                    <a:pt x="1400" y="3768"/>
                  </a:cubicBezTo>
                  <a:cubicBezTo>
                    <a:pt x="1717" y="3768"/>
                    <a:pt x="2041" y="3590"/>
                    <a:pt x="2240" y="3310"/>
                  </a:cubicBezTo>
                  <a:cubicBezTo>
                    <a:pt x="2538" y="2893"/>
                    <a:pt x="2598" y="2310"/>
                    <a:pt x="2502" y="1786"/>
                  </a:cubicBezTo>
                  <a:cubicBezTo>
                    <a:pt x="2395" y="1167"/>
                    <a:pt x="2098" y="595"/>
                    <a:pt x="1633" y="238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1;p81">
              <a:extLst>
                <a:ext uri="{FF2B5EF4-FFF2-40B4-BE49-F238E27FC236}">
                  <a16:creationId xmlns:a16="http://schemas.microsoft.com/office/drawing/2014/main" id="{9E135AD5-8B56-795D-7692-40D852FCB6CB}"/>
                </a:ext>
              </a:extLst>
            </p:cNvPr>
            <p:cNvSpPr/>
            <p:nvPr/>
          </p:nvSpPr>
          <p:spPr>
            <a:xfrm>
              <a:off x="5310301" y="3696037"/>
              <a:ext cx="99958" cy="144974"/>
            </a:xfrm>
            <a:custGeom>
              <a:avLst/>
              <a:gdLst/>
              <a:ahLst/>
              <a:cxnLst/>
              <a:rect l="l" t="t" r="r" b="b"/>
              <a:pathLst>
                <a:path w="2598" h="3768" extrusionOk="0">
                  <a:moveTo>
                    <a:pt x="1059" y="1"/>
                  </a:moveTo>
                  <a:cubicBezTo>
                    <a:pt x="1" y="1"/>
                    <a:pt x="27" y="2993"/>
                    <a:pt x="955" y="3632"/>
                  </a:cubicBezTo>
                  <a:cubicBezTo>
                    <a:pt x="1091" y="3725"/>
                    <a:pt x="1246" y="3768"/>
                    <a:pt x="1403" y="3768"/>
                  </a:cubicBezTo>
                  <a:cubicBezTo>
                    <a:pt x="1724" y="3768"/>
                    <a:pt x="2052" y="3590"/>
                    <a:pt x="2252" y="3310"/>
                  </a:cubicBezTo>
                  <a:cubicBezTo>
                    <a:pt x="2550" y="2893"/>
                    <a:pt x="2598" y="2310"/>
                    <a:pt x="2502" y="1786"/>
                  </a:cubicBezTo>
                  <a:cubicBezTo>
                    <a:pt x="2395" y="1167"/>
                    <a:pt x="2098" y="595"/>
                    <a:pt x="1633" y="238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902;p81">
              <a:extLst>
                <a:ext uri="{FF2B5EF4-FFF2-40B4-BE49-F238E27FC236}">
                  <a16:creationId xmlns:a16="http://schemas.microsoft.com/office/drawing/2014/main" id="{CB1460E9-F906-6DB8-9079-A14FEF44F45B}"/>
                </a:ext>
              </a:extLst>
            </p:cNvPr>
            <p:cNvSpPr/>
            <p:nvPr/>
          </p:nvSpPr>
          <p:spPr>
            <a:xfrm>
              <a:off x="5024367" y="3297014"/>
              <a:ext cx="99958" cy="145012"/>
            </a:xfrm>
            <a:custGeom>
              <a:avLst/>
              <a:gdLst/>
              <a:ahLst/>
              <a:cxnLst/>
              <a:rect l="l" t="t" r="r" b="b"/>
              <a:pathLst>
                <a:path w="2598" h="3769" extrusionOk="0">
                  <a:moveTo>
                    <a:pt x="1059" y="1"/>
                  </a:moveTo>
                  <a:cubicBezTo>
                    <a:pt x="1" y="1"/>
                    <a:pt x="28" y="2993"/>
                    <a:pt x="955" y="3632"/>
                  </a:cubicBezTo>
                  <a:cubicBezTo>
                    <a:pt x="1092" y="3726"/>
                    <a:pt x="1245" y="3768"/>
                    <a:pt x="1400" y="3768"/>
                  </a:cubicBezTo>
                  <a:cubicBezTo>
                    <a:pt x="1717" y="3768"/>
                    <a:pt x="2041" y="3590"/>
                    <a:pt x="2241" y="3310"/>
                  </a:cubicBezTo>
                  <a:cubicBezTo>
                    <a:pt x="2538" y="2894"/>
                    <a:pt x="2598" y="2310"/>
                    <a:pt x="2503" y="1786"/>
                  </a:cubicBezTo>
                  <a:cubicBezTo>
                    <a:pt x="2395" y="1167"/>
                    <a:pt x="2098" y="596"/>
                    <a:pt x="1633" y="239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3;p81">
              <a:extLst>
                <a:ext uri="{FF2B5EF4-FFF2-40B4-BE49-F238E27FC236}">
                  <a16:creationId xmlns:a16="http://schemas.microsoft.com/office/drawing/2014/main" id="{65B5DDAF-4DCD-5A81-8966-40C805728120}"/>
                </a:ext>
              </a:extLst>
            </p:cNvPr>
            <p:cNvSpPr/>
            <p:nvPr/>
          </p:nvSpPr>
          <p:spPr>
            <a:xfrm>
              <a:off x="5221395" y="3301571"/>
              <a:ext cx="88916" cy="139780"/>
            </a:xfrm>
            <a:custGeom>
              <a:avLst/>
              <a:gdLst/>
              <a:ahLst/>
              <a:cxnLst/>
              <a:rect l="l" t="t" r="r" b="b"/>
              <a:pathLst>
                <a:path w="2311" h="3633" extrusionOk="0">
                  <a:moveTo>
                    <a:pt x="1174" y="0"/>
                  </a:moveTo>
                  <a:cubicBezTo>
                    <a:pt x="566" y="0"/>
                    <a:pt x="1" y="815"/>
                    <a:pt x="1" y="1619"/>
                  </a:cubicBezTo>
                  <a:cubicBezTo>
                    <a:pt x="1" y="2802"/>
                    <a:pt x="574" y="3633"/>
                    <a:pt x="1175" y="3633"/>
                  </a:cubicBezTo>
                  <a:cubicBezTo>
                    <a:pt x="1410" y="3633"/>
                    <a:pt x="1648" y="3507"/>
                    <a:pt x="1858" y="3226"/>
                  </a:cubicBezTo>
                  <a:cubicBezTo>
                    <a:pt x="2013" y="3024"/>
                    <a:pt x="2084" y="2762"/>
                    <a:pt x="2144" y="2500"/>
                  </a:cubicBezTo>
                  <a:cubicBezTo>
                    <a:pt x="2310" y="1857"/>
                    <a:pt x="2275" y="1071"/>
                    <a:pt x="1953" y="536"/>
                  </a:cubicBezTo>
                  <a:cubicBezTo>
                    <a:pt x="1714" y="156"/>
                    <a:pt x="1440" y="0"/>
                    <a:pt x="1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4;p81">
              <a:extLst>
                <a:ext uri="{FF2B5EF4-FFF2-40B4-BE49-F238E27FC236}">
                  <a16:creationId xmlns:a16="http://schemas.microsoft.com/office/drawing/2014/main" id="{4CDE3470-F816-D331-E65E-09DCE27DCB8E}"/>
                </a:ext>
              </a:extLst>
            </p:cNvPr>
            <p:cNvSpPr/>
            <p:nvPr/>
          </p:nvSpPr>
          <p:spPr>
            <a:xfrm>
              <a:off x="5356329" y="2987931"/>
              <a:ext cx="88454" cy="139818"/>
            </a:xfrm>
            <a:custGeom>
              <a:avLst/>
              <a:gdLst/>
              <a:ahLst/>
              <a:cxnLst/>
              <a:rect l="l" t="t" r="r" b="b"/>
              <a:pathLst>
                <a:path w="2299" h="3634" extrusionOk="0">
                  <a:moveTo>
                    <a:pt x="1171" y="1"/>
                  </a:moveTo>
                  <a:cubicBezTo>
                    <a:pt x="566" y="1"/>
                    <a:pt x="1" y="816"/>
                    <a:pt x="1" y="1620"/>
                  </a:cubicBezTo>
                  <a:cubicBezTo>
                    <a:pt x="1" y="2803"/>
                    <a:pt x="574" y="3634"/>
                    <a:pt x="1171" y="3634"/>
                  </a:cubicBezTo>
                  <a:cubicBezTo>
                    <a:pt x="1403" y="3634"/>
                    <a:pt x="1639" y="3508"/>
                    <a:pt x="1846" y="3227"/>
                  </a:cubicBezTo>
                  <a:cubicBezTo>
                    <a:pt x="2001" y="3025"/>
                    <a:pt x="2072" y="2763"/>
                    <a:pt x="2132" y="2501"/>
                  </a:cubicBezTo>
                  <a:cubicBezTo>
                    <a:pt x="2299" y="1858"/>
                    <a:pt x="2275" y="1072"/>
                    <a:pt x="1941" y="537"/>
                  </a:cubicBezTo>
                  <a:cubicBezTo>
                    <a:pt x="1706" y="156"/>
                    <a:pt x="1435" y="1"/>
                    <a:pt x="1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5;p81">
              <a:extLst>
                <a:ext uri="{FF2B5EF4-FFF2-40B4-BE49-F238E27FC236}">
                  <a16:creationId xmlns:a16="http://schemas.microsoft.com/office/drawing/2014/main" id="{2A2DD7EC-B922-E95D-DBE4-CDA997BC5F11}"/>
                </a:ext>
              </a:extLst>
            </p:cNvPr>
            <p:cNvSpPr/>
            <p:nvPr/>
          </p:nvSpPr>
          <p:spPr>
            <a:xfrm>
              <a:off x="5513237" y="3238491"/>
              <a:ext cx="88454" cy="139664"/>
            </a:xfrm>
            <a:custGeom>
              <a:avLst/>
              <a:gdLst/>
              <a:ahLst/>
              <a:cxnLst/>
              <a:rect l="l" t="t" r="r" b="b"/>
              <a:pathLst>
                <a:path w="2299" h="3630" extrusionOk="0">
                  <a:moveTo>
                    <a:pt x="1165" y="1"/>
                  </a:moveTo>
                  <a:cubicBezTo>
                    <a:pt x="563" y="1"/>
                    <a:pt x="0" y="814"/>
                    <a:pt x="0" y="1616"/>
                  </a:cubicBezTo>
                  <a:cubicBezTo>
                    <a:pt x="0" y="2798"/>
                    <a:pt x="574" y="3629"/>
                    <a:pt x="1170" y="3629"/>
                  </a:cubicBezTo>
                  <a:cubicBezTo>
                    <a:pt x="1403" y="3629"/>
                    <a:pt x="1639" y="3503"/>
                    <a:pt x="1846" y="3223"/>
                  </a:cubicBezTo>
                  <a:cubicBezTo>
                    <a:pt x="2000" y="3033"/>
                    <a:pt x="2072" y="2759"/>
                    <a:pt x="2143" y="2497"/>
                  </a:cubicBezTo>
                  <a:cubicBezTo>
                    <a:pt x="2298" y="1854"/>
                    <a:pt x="2274" y="1080"/>
                    <a:pt x="1941" y="544"/>
                  </a:cubicBezTo>
                  <a:cubicBezTo>
                    <a:pt x="1704" y="158"/>
                    <a:pt x="1431" y="1"/>
                    <a:pt x="1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6;p81">
              <a:extLst>
                <a:ext uri="{FF2B5EF4-FFF2-40B4-BE49-F238E27FC236}">
                  <a16:creationId xmlns:a16="http://schemas.microsoft.com/office/drawing/2014/main" id="{8371463D-16A7-D422-7968-797ECD66D51F}"/>
                </a:ext>
              </a:extLst>
            </p:cNvPr>
            <p:cNvSpPr/>
            <p:nvPr/>
          </p:nvSpPr>
          <p:spPr>
            <a:xfrm>
              <a:off x="5145345" y="2987931"/>
              <a:ext cx="88454" cy="139818"/>
            </a:xfrm>
            <a:custGeom>
              <a:avLst/>
              <a:gdLst/>
              <a:ahLst/>
              <a:cxnLst/>
              <a:rect l="l" t="t" r="r" b="b"/>
              <a:pathLst>
                <a:path w="2299" h="3634" extrusionOk="0">
                  <a:moveTo>
                    <a:pt x="1170" y="1"/>
                  </a:moveTo>
                  <a:cubicBezTo>
                    <a:pt x="565" y="1"/>
                    <a:pt x="0" y="816"/>
                    <a:pt x="0" y="1620"/>
                  </a:cubicBezTo>
                  <a:cubicBezTo>
                    <a:pt x="0" y="2803"/>
                    <a:pt x="574" y="3634"/>
                    <a:pt x="1171" y="3634"/>
                  </a:cubicBezTo>
                  <a:cubicBezTo>
                    <a:pt x="1403" y="3634"/>
                    <a:pt x="1639" y="3508"/>
                    <a:pt x="1846" y="3227"/>
                  </a:cubicBezTo>
                  <a:cubicBezTo>
                    <a:pt x="2001" y="3025"/>
                    <a:pt x="2072" y="2763"/>
                    <a:pt x="2131" y="2501"/>
                  </a:cubicBezTo>
                  <a:cubicBezTo>
                    <a:pt x="2298" y="1858"/>
                    <a:pt x="2274" y="1072"/>
                    <a:pt x="1941" y="537"/>
                  </a:cubicBezTo>
                  <a:cubicBezTo>
                    <a:pt x="1706" y="156"/>
                    <a:pt x="1434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07;p81">
              <a:extLst>
                <a:ext uri="{FF2B5EF4-FFF2-40B4-BE49-F238E27FC236}">
                  <a16:creationId xmlns:a16="http://schemas.microsoft.com/office/drawing/2014/main" id="{3BFEBBFC-1AE6-BA95-996C-4450F8EEB21B}"/>
                </a:ext>
              </a:extLst>
            </p:cNvPr>
            <p:cNvSpPr/>
            <p:nvPr/>
          </p:nvSpPr>
          <p:spPr>
            <a:xfrm>
              <a:off x="5221388" y="2751775"/>
              <a:ext cx="88916" cy="139780"/>
            </a:xfrm>
            <a:custGeom>
              <a:avLst/>
              <a:gdLst/>
              <a:ahLst/>
              <a:cxnLst/>
              <a:rect l="l" t="t" r="r" b="b"/>
              <a:pathLst>
                <a:path w="2311" h="3633" extrusionOk="0">
                  <a:moveTo>
                    <a:pt x="1169" y="0"/>
                  </a:moveTo>
                  <a:cubicBezTo>
                    <a:pt x="565" y="0"/>
                    <a:pt x="1" y="813"/>
                    <a:pt x="1" y="1608"/>
                  </a:cubicBezTo>
                  <a:cubicBezTo>
                    <a:pt x="1" y="2799"/>
                    <a:pt x="575" y="3633"/>
                    <a:pt x="1176" y="3633"/>
                  </a:cubicBezTo>
                  <a:cubicBezTo>
                    <a:pt x="1410" y="3633"/>
                    <a:pt x="1648" y="3507"/>
                    <a:pt x="1858" y="3227"/>
                  </a:cubicBezTo>
                  <a:cubicBezTo>
                    <a:pt x="2013" y="3025"/>
                    <a:pt x="2072" y="2751"/>
                    <a:pt x="2144" y="2501"/>
                  </a:cubicBezTo>
                  <a:cubicBezTo>
                    <a:pt x="2310" y="1858"/>
                    <a:pt x="2275" y="1072"/>
                    <a:pt x="1941" y="536"/>
                  </a:cubicBezTo>
                  <a:cubicBezTo>
                    <a:pt x="1706" y="156"/>
                    <a:pt x="1434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8540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348840-99FB-BA61-B3A9-A9DAD93A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5" y="418464"/>
            <a:ext cx="7704000" cy="572700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9" name="Picture 8" descr="A picture containing screenshot, text, rectangle, diagram&#10;&#10;Description automatically generated">
            <a:extLst>
              <a:ext uri="{FF2B5EF4-FFF2-40B4-BE49-F238E27FC236}">
                <a16:creationId xmlns:a16="http://schemas.microsoft.com/office/drawing/2014/main" id="{C894F5B2-DB04-EDE6-78F7-1A9D620E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81" y="1216323"/>
            <a:ext cx="6511788" cy="3621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Google Shape;1776;p80">
            <a:extLst>
              <a:ext uri="{FF2B5EF4-FFF2-40B4-BE49-F238E27FC236}">
                <a16:creationId xmlns:a16="http://schemas.microsoft.com/office/drawing/2014/main" id="{58CD48AA-E5CB-C9C9-32F5-9545FC25DCC4}"/>
              </a:ext>
            </a:extLst>
          </p:cNvPr>
          <p:cNvSpPr/>
          <p:nvPr/>
        </p:nvSpPr>
        <p:spPr>
          <a:xfrm>
            <a:off x="730237" y="491259"/>
            <a:ext cx="275513" cy="427111"/>
          </a:xfrm>
          <a:custGeom>
            <a:avLst/>
            <a:gdLst/>
            <a:ahLst/>
            <a:cxnLst/>
            <a:rect l="l" t="t" r="r" b="b"/>
            <a:pathLst>
              <a:path w="6067" h="8482" extrusionOk="0">
                <a:moveTo>
                  <a:pt x="3888" y="249"/>
                </a:moveTo>
                <a:cubicBezTo>
                  <a:pt x="3945" y="249"/>
                  <a:pt x="4002" y="253"/>
                  <a:pt x="4060" y="261"/>
                </a:cubicBezTo>
                <a:cubicBezTo>
                  <a:pt x="4113" y="660"/>
                  <a:pt x="3978" y="1061"/>
                  <a:pt x="3692" y="1348"/>
                </a:cubicBezTo>
                <a:cubicBezTo>
                  <a:pt x="3446" y="1594"/>
                  <a:pt x="3117" y="1728"/>
                  <a:pt x="2776" y="1728"/>
                </a:cubicBezTo>
                <a:cubicBezTo>
                  <a:pt x="2719" y="1728"/>
                  <a:pt x="2661" y="1725"/>
                  <a:pt x="2604" y="1717"/>
                </a:cubicBezTo>
                <a:cubicBezTo>
                  <a:pt x="2550" y="1317"/>
                  <a:pt x="2685" y="916"/>
                  <a:pt x="2972" y="628"/>
                </a:cubicBezTo>
                <a:cubicBezTo>
                  <a:pt x="3217" y="383"/>
                  <a:pt x="3548" y="249"/>
                  <a:pt x="3888" y="249"/>
                </a:cubicBezTo>
                <a:close/>
                <a:moveTo>
                  <a:pt x="5643" y="1728"/>
                </a:moveTo>
                <a:lnTo>
                  <a:pt x="5643" y="1728"/>
                </a:lnTo>
                <a:cubicBezTo>
                  <a:pt x="5806" y="2097"/>
                  <a:pt x="5789" y="2519"/>
                  <a:pt x="5593" y="2875"/>
                </a:cubicBezTo>
                <a:cubicBezTo>
                  <a:pt x="5398" y="3231"/>
                  <a:pt x="5050" y="3472"/>
                  <a:pt x="4652" y="3532"/>
                </a:cubicBezTo>
                <a:cubicBezTo>
                  <a:pt x="4489" y="3163"/>
                  <a:pt x="4507" y="2741"/>
                  <a:pt x="4702" y="2385"/>
                </a:cubicBezTo>
                <a:cubicBezTo>
                  <a:pt x="4898" y="2029"/>
                  <a:pt x="5245" y="1788"/>
                  <a:pt x="5643" y="1728"/>
                </a:cubicBezTo>
                <a:close/>
                <a:moveTo>
                  <a:pt x="3022" y="5406"/>
                </a:moveTo>
                <a:cubicBezTo>
                  <a:pt x="3774" y="5406"/>
                  <a:pt x="4525" y="5415"/>
                  <a:pt x="5271" y="5432"/>
                </a:cubicBezTo>
                <a:cubicBezTo>
                  <a:pt x="5416" y="5435"/>
                  <a:pt x="5542" y="5539"/>
                  <a:pt x="5571" y="5680"/>
                </a:cubicBezTo>
                <a:cubicBezTo>
                  <a:pt x="5605" y="5846"/>
                  <a:pt x="5605" y="6015"/>
                  <a:pt x="5571" y="6181"/>
                </a:cubicBezTo>
                <a:cubicBezTo>
                  <a:pt x="5542" y="6321"/>
                  <a:pt x="5416" y="6425"/>
                  <a:pt x="5271" y="6429"/>
                </a:cubicBezTo>
                <a:cubicBezTo>
                  <a:pt x="4525" y="6447"/>
                  <a:pt x="3774" y="6455"/>
                  <a:pt x="3022" y="6455"/>
                </a:cubicBezTo>
                <a:cubicBezTo>
                  <a:pt x="2271" y="6455"/>
                  <a:pt x="1520" y="6447"/>
                  <a:pt x="774" y="6429"/>
                </a:cubicBezTo>
                <a:cubicBezTo>
                  <a:pt x="629" y="6425"/>
                  <a:pt x="503" y="6321"/>
                  <a:pt x="474" y="6181"/>
                </a:cubicBezTo>
                <a:cubicBezTo>
                  <a:pt x="440" y="6015"/>
                  <a:pt x="440" y="5846"/>
                  <a:pt x="474" y="5680"/>
                </a:cubicBezTo>
                <a:cubicBezTo>
                  <a:pt x="503" y="5539"/>
                  <a:pt x="629" y="5435"/>
                  <a:pt x="774" y="5432"/>
                </a:cubicBezTo>
                <a:cubicBezTo>
                  <a:pt x="1520" y="5415"/>
                  <a:pt x="2271" y="5406"/>
                  <a:pt x="3022" y="5406"/>
                </a:cubicBezTo>
                <a:close/>
                <a:moveTo>
                  <a:pt x="904" y="6680"/>
                </a:moveTo>
                <a:lnTo>
                  <a:pt x="904" y="6680"/>
                </a:lnTo>
                <a:cubicBezTo>
                  <a:pt x="1607" y="6696"/>
                  <a:pt x="2315" y="6704"/>
                  <a:pt x="3022" y="6704"/>
                </a:cubicBezTo>
                <a:cubicBezTo>
                  <a:pt x="3730" y="6704"/>
                  <a:pt x="4438" y="6696"/>
                  <a:pt x="5141" y="6680"/>
                </a:cubicBezTo>
                <a:lnTo>
                  <a:pt x="5141" y="6680"/>
                </a:lnTo>
                <a:cubicBezTo>
                  <a:pt x="5140" y="6921"/>
                  <a:pt x="5112" y="7467"/>
                  <a:pt x="4897" y="7978"/>
                </a:cubicBezTo>
                <a:lnTo>
                  <a:pt x="4898" y="7978"/>
                </a:lnTo>
                <a:cubicBezTo>
                  <a:pt x="4832" y="8132"/>
                  <a:pt x="4681" y="8232"/>
                  <a:pt x="4512" y="8232"/>
                </a:cubicBezTo>
                <a:lnTo>
                  <a:pt x="1533" y="8232"/>
                </a:lnTo>
                <a:cubicBezTo>
                  <a:pt x="1364" y="8232"/>
                  <a:pt x="1213" y="8132"/>
                  <a:pt x="1147" y="7978"/>
                </a:cubicBezTo>
                <a:cubicBezTo>
                  <a:pt x="933" y="7467"/>
                  <a:pt x="905" y="6921"/>
                  <a:pt x="904" y="6680"/>
                </a:cubicBezTo>
                <a:close/>
                <a:moveTo>
                  <a:pt x="3887" y="1"/>
                </a:moveTo>
                <a:cubicBezTo>
                  <a:pt x="3482" y="1"/>
                  <a:pt x="3089" y="160"/>
                  <a:pt x="2796" y="453"/>
                </a:cubicBezTo>
                <a:cubicBezTo>
                  <a:pt x="2523" y="727"/>
                  <a:pt x="2365" y="1086"/>
                  <a:pt x="2346" y="1463"/>
                </a:cubicBezTo>
                <a:cubicBezTo>
                  <a:pt x="2066" y="1210"/>
                  <a:pt x="1700" y="1067"/>
                  <a:pt x="1313" y="1067"/>
                </a:cubicBezTo>
                <a:cubicBezTo>
                  <a:pt x="1148" y="1067"/>
                  <a:pt x="986" y="1093"/>
                  <a:pt x="831" y="1143"/>
                </a:cubicBezTo>
                <a:cubicBezTo>
                  <a:pt x="766" y="1165"/>
                  <a:pt x="731" y="1235"/>
                  <a:pt x="751" y="1301"/>
                </a:cubicBezTo>
                <a:cubicBezTo>
                  <a:pt x="769" y="1353"/>
                  <a:pt x="817" y="1386"/>
                  <a:pt x="869" y="1386"/>
                </a:cubicBezTo>
                <a:cubicBezTo>
                  <a:pt x="883" y="1386"/>
                  <a:pt x="896" y="1384"/>
                  <a:pt x="909" y="1380"/>
                </a:cubicBezTo>
                <a:cubicBezTo>
                  <a:pt x="1039" y="1337"/>
                  <a:pt x="1176" y="1316"/>
                  <a:pt x="1313" y="1316"/>
                </a:cubicBezTo>
                <a:cubicBezTo>
                  <a:pt x="1720" y="1316"/>
                  <a:pt x="2098" y="1504"/>
                  <a:pt x="2343" y="1825"/>
                </a:cubicBezTo>
                <a:cubicBezTo>
                  <a:pt x="2098" y="2144"/>
                  <a:pt x="1720" y="2333"/>
                  <a:pt x="1313" y="2333"/>
                </a:cubicBezTo>
                <a:cubicBezTo>
                  <a:pt x="908" y="2333"/>
                  <a:pt x="529" y="2144"/>
                  <a:pt x="284" y="1825"/>
                </a:cubicBezTo>
                <a:cubicBezTo>
                  <a:pt x="350" y="1738"/>
                  <a:pt x="428" y="1660"/>
                  <a:pt x="513" y="1593"/>
                </a:cubicBezTo>
                <a:cubicBezTo>
                  <a:pt x="568" y="1550"/>
                  <a:pt x="577" y="1473"/>
                  <a:pt x="535" y="1418"/>
                </a:cubicBezTo>
                <a:cubicBezTo>
                  <a:pt x="510" y="1387"/>
                  <a:pt x="474" y="1370"/>
                  <a:pt x="437" y="1370"/>
                </a:cubicBezTo>
                <a:cubicBezTo>
                  <a:pt x="410" y="1370"/>
                  <a:pt x="383" y="1379"/>
                  <a:pt x="361" y="1397"/>
                </a:cubicBezTo>
                <a:cubicBezTo>
                  <a:pt x="231" y="1499"/>
                  <a:pt x="119" y="1619"/>
                  <a:pt x="29" y="1756"/>
                </a:cubicBezTo>
                <a:cubicBezTo>
                  <a:pt x="0" y="1797"/>
                  <a:pt x="0" y="1852"/>
                  <a:pt x="29" y="1894"/>
                </a:cubicBezTo>
                <a:cubicBezTo>
                  <a:pt x="316" y="2324"/>
                  <a:pt x="796" y="2582"/>
                  <a:pt x="1313" y="2582"/>
                </a:cubicBezTo>
                <a:cubicBezTo>
                  <a:pt x="1770" y="2582"/>
                  <a:pt x="2197" y="2381"/>
                  <a:pt x="2489" y="2039"/>
                </a:cubicBezTo>
                <a:cubicBezTo>
                  <a:pt x="2685" y="2540"/>
                  <a:pt x="3062" y="2873"/>
                  <a:pt x="3371" y="3147"/>
                </a:cubicBezTo>
                <a:cubicBezTo>
                  <a:pt x="3752" y="3483"/>
                  <a:pt x="3967" y="3690"/>
                  <a:pt x="3967" y="4012"/>
                </a:cubicBezTo>
                <a:cubicBezTo>
                  <a:pt x="3967" y="4399"/>
                  <a:pt x="3730" y="4638"/>
                  <a:pt x="3429" y="4942"/>
                </a:cubicBezTo>
                <a:cubicBezTo>
                  <a:pt x="3361" y="5011"/>
                  <a:pt x="3290" y="5083"/>
                  <a:pt x="3221" y="5158"/>
                </a:cubicBezTo>
                <a:cubicBezTo>
                  <a:pt x="3139" y="5158"/>
                  <a:pt x="3057" y="5158"/>
                  <a:pt x="2975" y="5158"/>
                </a:cubicBezTo>
                <a:cubicBezTo>
                  <a:pt x="2238" y="5158"/>
                  <a:pt x="1501" y="5166"/>
                  <a:pt x="769" y="5183"/>
                </a:cubicBezTo>
                <a:cubicBezTo>
                  <a:pt x="505" y="5189"/>
                  <a:pt x="283" y="5373"/>
                  <a:pt x="230" y="5630"/>
                </a:cubicBezTo>
                <a:cubicBezTo>
                  <a:pt x="189" y="5830"/>
                  <a:pt x="189" y="6031"/>
                  <a:pt x="230" y="6230"/>
                </a:cubicBezTo>
                <a:cubicBezTo>
                  <a:pt x="275" y="6449"/>
                  <a:pt x="443" y="6615"/>
                  <a:pt x="655" y="6663"/>
                </a:cubicBezTo>
                <a:cubicBezTo>
                  <a:pt x="655" y="6915"/>
                  <a:pt x="683" y="7513"/>
                  <a:pt x="919" y="8074"/>
                </a:cubicBezTo>
                <a:cubicBezTo>
                  <a:pt x="1022" y="8321"/>
                  <a:pt x="1263" y="8481"/>
                  <a:pt x="1533" y="8481"/>
                </a:cubicBezTo>
                <a:lnTo>
                  <a:pt x="4512" y="8481"/>
                </a:lnTo>
                <a:cubicBezTo>
                  <a:pt x="4782" y="8481"/>
                  <a:pt x="5022" y="8321"/>
                  <a:pt x="5126" y="8074"/>
                </a:cubicBezTo>
                <a:cubicBezTo>
                  <a:pt x="5361" y="7513"/>
                  <a:pt x="5390" y="6915"/>
                  <a:pt x="5390" y="6663"/>
                </a:cubicBezTo>
                <a:cubicBezTo>
                  <a:pt x="5602" y="6615"/>
                  <a:pt x="5770" y="6449"/>
                  <a:pt x="5814" y="6230"/>
                </a:cubicBezTo>
                <a:cubicBezTo>
                  <a:pt x="5854" y="6031"/>
                  <a:pt x="5854" y="5830"/>
                  <a:pt x="5814" y="5630"/>
                </a:cubicBezTo>
                <a:cubicBezTo>
                  <a:pt x="5762" y="5373"/>
                  <a:pt x="5540" y="5189"/>
                  <a:pt x="5276" y="5183"/>
                </a:cubicBezTo>
                <a:cubicBezTo>
                  <a:pt x="4938" y="5176"/>
                  <a:pt x="4600" y="5170"/>
                  <a:pt x="4261" y="5165"/>
                </a:cubicBezTo>
                <a:cubicBezTo>
                  <a:pt x="4316" y="5102"/>
                  <a:pt x="4370" y="5034"/>
                  <a:pt x="4420" y="4962"/>
                </a:cubicBezTo>
                <a:cubicBezTo>
                  <a:pt x="4459" y="4905"/>
                  <a:pt x="4445" y="4828"/>
                  <a:pt x="4389" y="4789"/>
                </a:cubicBezTo>
                <a:cubicBezTo>
                  <a:pt x="4367" y="4774"/>
                  <a:pt x="4343" y="4767"/>
                  <a:pt x="4318" y="4767"/>
                </a:cubicBezTo>
                <a:cubicBezTo>
                  <a:pt x="4279" y="4767"/>
                  <a:pt x="4240" y="4786"/>
                  <a:pt x="4215" y="4821"/>
                </a:cubicBezTo>
                <a:cubicBezTo>
                  <a:pt x="4128" y="4947"/>
                  <a:pt x="4024" y="5062"/>
                  <a:pt x="3929" y="5162"/>
                </a:cubicBezTo>
                <a:cubicBezTo>
                  <a:pt x="3807" y="5161"/>
                  <a:pt x="3686" y="5160"/>
                  <a:pt x="3564" y="5159"/>
                </a:cubicBezTo>
                <a:cubicBezTo>
                  <a:pt x="3578" y="5144"/>
                  <a:pt x="3593" y="5130"/>
                  <a:pt x="3606" y="5115"/>
                </a:cubicBezTo>
                <a:cubicBezTo>
                  <a:pt x="3920" y="4799"/>
                  <a:pt x="4215" y="4500"/>
                  <a:pt x="4215" y="4012"/>
                </a:cubicBezTo>
                <a:cubicBezTo>
                  <a:pt x="4215" y="3563"/>
                  <a:pt x="3901" y="3284"/>
                  <a:pt x="3536" y="2961"/>
                </a:cubicBezTo>
                <a:cubicBezTo>
                  <a:pt x="3240" y="2699"/>
                  <a:pt x="2909" y="2405"/>
                  <a:pt x="2731" y="1976"/>
                </a:cubicBezTo>
                <a:lnTo>
                  <a:pt x="2776" y="1976"/>
                </a:lnTo>
                <a:cubicBezTo>
                  <a:pt x="2855" y="1976"/>
                  <a:pt x="2934" y="1970"/>
                  <a:pt x="3011" y="1958"/>
                </a:cubicBezTo>
                <a:cubicBezTo>
                  <a:pt x="3171" y="2286"/>
                  <a:pt x="3445" y="2530"/>
                  <a:pt x="3711" y="2765"/>
                </a:cubicBezTo>
                <a:cubicBezTo>
                  <a:pt x="4106" y="3115"/>
                  <a:pt x="4479" y="3445"/>
                  <a:pt x="4479" y="4012"/>
                </a:cubicBezTo>
                <a:cubicBezTo>
                  <a:pt x="4479" y="4153"/>
                  <a:pt x="4459" y="4283"/>
                  <a:pt x="4420" y="4411"/>
                </a:cubicBezTo>
                <a:cubicBezTo>
                  <a:pt x="4400" y="4476"/>
                  <a:pt x="4437" y="4546"/>
                  <a:pt x="4503" y="4566"/>
                </a:cubicBezTo>
                <a:cubicBezTo>
                  <a:pt x="4514" y="4570"/>
                  <a:pt x="4527" y="4571"/>
                  <a:pt x="4539" y="4571"/>
                </a:cubicBezTo>
                <a:cubicBezTo>
                  <a:pt x="4593" y="4571"/>
                  <a:pt x="4642" y="4536"/>
                  <a:pt x="4657" y="4483"/>
                </a:cubicBezTo>
                <a:cubicBezTo>
                  <a:pt x="4703" y="4334"/>
                  <a:pt x="4726" y="4175"/>
                  <a:pt x="4726" y="4012"/>
                </a:cubicBezTo>
                <a:cubicBezTo>
                  <a:pt x="4726" y="3928"/>
                  <a:pt x="4720" y="3849"/>
                  <a:pt x="4707" y="3774"/>
                </a:cubicBezTo>
                <a:cubicBezTo>
                  <a:pt x="5174" y="3698"/>
                  <a:pt x="5581" y="3412"/>
                  <a:pt x="5811" y="2995"/>
                </a:cubicBezTo>
                <a:cubicBezTo>
                  <a:pt x="6060" y="2541"/>
                  <a:pt x="6067" y="1997"/>
                  <a:pt x="5827" y="1537"/>
                </a:cubicBezTo>
                <a:cubicBezTo>
                  <a:pt x="5806" y="1496"/>
                  <a:pt x="5763" y="1470"/>
                  <a:pt x="5717" y="1470"/>
                </a:cubicBezTo>
                <a:cubicBezTo>
                  <a:pt x="5714" y="1470"/>
                  <a:pt x="5711" y="1470"/>
                  <a:pt x="5707" y="1470"/>
                </a:cubicBezTo>
                <a:cubicBezTo>
                  <a:pt x="5190" y="1514"/>
                  <a:pt x="4734" y="1811"/>
                  <a:pt x="4484" y="2264"/>
                </a:cubicBezTo>
                <a:cubicBezTo>
                  <a:pt x="4362" y="2487"/>
                  <a:pt x="4298" y="2732"/>
                  <a:pt x="4293" y="2978"/>
                </a:cubicBezTo>
                <a:cubicBezTo>
                  <a:pt x="4162" y="2833"/>
                  <a:pt x="4015" y="2703"/>
                  <a:pt x="3875" y="2579"/>
                </a:cubicBezTo>
                <a:cubicBezTo>
                  <a:pt x="3633" y="2364"/>
                  <a:pt x="3401" y="2159"/>
                  <a:pt x="3259" y="1898"/>
                </a:cubicBezTo>
                <a:cubicBezTo>
                  <a:pt x="3484" y="1824"/>
                  <a:pt x="3693" y="1697"/>
                  <a:pt x="3867" y="1524"/>
                </a:cubicBezTo>
                <a:cubicBezTo>
                  <a:pt x="4233" y="1158"/>
                  <a:pt x="4391" y="637"/>
                  <a:pt x="4290" y="128"/>
                </a:cubicBezTo>
                <a:cubicBezTo>
                  <a:pt x="4279" y="79"/>
                  <a:pt x="4241" y="40"/>
                  <a:pt x="4191" y="31"/>
                </a:cubicBezTo>
                <a:cubicBezTo>
                  <a:pt x="4090" y="11"/>
                  <a:pt x="3988" y="1"/>
                  <a:pt x="38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77;p80">
            <a:extLst>
              <a:ext uri="{FF2B5EF4-FFF2-40B4-BE49-F238E27FC236}">
                <a16:creationId xmlns:a16="http://schemas.microsoft.com/office/drawing/2014/main" id="{C0C8E02B-4B06-3E4F-545D-3687122D4407}"/>
              </a:ext>
            </a:extLst>
          </p:cNvPr>
          <p:cNvSpPr/>
          <p:nvPr/>
        </p:nvSpPr>
        <p:spPr>
          <a:xfrm>
            <a:off x="8357894" y="4167304"/>
            <a:ext cx="357481" cy="427061"/>
          </a:xfrm>
          <a:custGeom>
            <a:avLst/>
            <a:gdLst/>
            <a:ahLst/>
            <a:cxnLst/>
            <a:rect l="l" t="t" r="r" b="b"/>
            <a:pathLst>
              <a:path w="7872" h="8481" extrusionOk="0">
                <a:moveTo>
                  <a:pt x="3936" y="274"/>
                </a:moveTo>
                <a:cubicBezTo>
                  <a:pt x="4715" y="826"/>
                  <a:pt x="5176" y="1716"/>
                  <a:pt x="5176" y="2673"/>
                </a:cubicBezTo>
                <a:cubicBezTo>
                  <a:pt x="5176" y="3629"/>
                  <a:pt x="4715" y="4519"/>
                  <a:pt x="3936" y="5070"/>
                </a:cubicBezTo>
                <a:cubicBezTo>
                  <a:pt x="3157" y="4519"/>
                  <a:pt x="2695" y="3629"/>
                  <a:pt x="2695" y="2673"/>
                </a:cubicBezTo>
                <a:cubicBezTo>
                  <a:pt x="2695" y="1716"/>
                  <a:pt x="3157" y="826"/>
                  <a:pt x="3936" y="274"/>
                </a:cubicBezTo>
                <a:close/>
                <a:moveTo>
                  <a:pt x="3936" y="5405"/>
                </a:moveTo>
                <a:cubicBezTo>
                  <a:pt x="4686" y="5405"/>
                  <a:pt x="5437" y="5414"/>
                  <a:pt x="6183" y="5431"/>
                </a:cubicBezTo>
                <a:cubicBezTo>
                  <a:pt x="6330" y="5434"/>
                  <a:pt x="6456" y="5538"/>
                  <a:pt x="6484" y="5679"/>
                </a:cubicBezTo>
                <a:cubicBezTo>
                  <a:pt x="6519" y="5845"/>
                  <a:pt x="6519" y="6014"/>
                  <a:pt x="6484" y="6180"/>
                </a:cubicBezTo>
                <a:cubicBezTo>
                  <a:pt x="6456" y="6320"/>
                  <a:pt x="6330" y="6424"/>
                  <a:pt x="6183" y="6428"/>
                </a:cubicBezTo>
                <a:cubicBezTo>
                  <a:pt x="5437" y="6446"/>
                  <a:pt x="4687" y="6454"/>
                  <a:pt x="3936" y="6454"/>
                </a:cubicBezTo>
                <a:cubicBezTo>
                  <a:pt x="3185" y="6454"/>
                  <a:pt x="2434" y="6446"/>
                  <a:pt x="1688" y="6428"/>
                </a:cubicBezTo>
                <a:cubicBezTo>
                  <a:pt x="1543" y="6424"/>
                  <a:pt x="1417" y="6320"/>
                  <a:pt x="1387" y="6180"/>
                </a:cubicBezTo>
                <a:cubicBezTo>
                  <a:pt x="1353" y="6014"/>
                  <a:pt x="1353" y="5845"/>
                  <a:pt x="1387" y="5679"/>
                </a:cubicBezTo>
                <a:cubicBezTo>
                  <a:pt x="1416" y="5538"/>
                  <a:pt x="1543" y="5434"/>
                  <a:pt x="1688" y="5431"/>
                </a:cubicBezTo>
                <a:cubicBezTo>
                  <a:pt x="2434" y="5414"/>
                  <a:pt x="3185" y="5405"/>
                  <a:pt x="3936" y="5405"/>
                </a:cubicBezTo>
                <a:close/>
                <a:moveTo>
                  <a:pt x="1817" y="6679"/>
                </a:moveTo>
                <a:cubicBezTo>
                  <a:pt x="2521" y="6695"/>
                  <a:pt x="3228" y="6702"/>
                  <a:pt x="3935" y="6702"/>
                </a:cubicBezTo>
                <a:cubicBezTo>
                  <a:pt x="4644" y="6702"/>
                  <a:pt x="5351" y="6695"/>
                  <a:pt x="6054" y="6679"/>
                </a:cubicBezTo>
                <a:lnTo>
                  <a:pt x="6054" y="6679"/>
                </a:lnTo>
                <a:cubicBezTo>
                  <a:pt x="6054" y="6920"/>
                  <a:pt x="6026" y="7466"/>
                  <a:pt x="5810" y="7977"/>
                </a:cubicBezTo>
                <a:cubicBezTo>
                  <a:pt x="5746" y="8131"/>
                  <a:pt x="5594" y="8231"/>
                  <a:pt x="5426" y="8231"/>
                </a:cubicBezTo>
                <a:lnTo>
                  <a:pt x="2446" y="8231"/>
                </a:lnTo>
                <a:cubicBezTo>
                  <a:pt x="2277" y="8231"/>
                  <a:pt x="2126" y="8131"/>
                  <a:pt x="2061" y="7977"/>
                </a:cubicBezTo>
                <a:cubicBezTo>
                  <a:pt x="1846" y="7466"/>
                  <a:pt x="1818" y="6920"/>
                  <a:pt x="1817" y="6679"/>
                </a:cubicBezTo>
                <a:close/>
                <a:moveTo>
                  <a:pt x="3936" y="0"/>
                </a:moveTo>
                <a:cubicBezTo>
                  <a:pt x="3912" y="0"/>
                  <a:pt x="3888" y="7"/>
                  <a:pt x="3867" y="21"/>
                </a:cubicBezTo>
                <a:cubicBezTo>
                  <a:pt x="3206" y="461"/>
                  <a:pt x="2743" y="1124"/>
                  <a:pt x="2549" y="1873"/>
                </a:cubicBezTo>
                <a:cubicBezTo>
                  <a:pt x="2060" y="1585"/>
                  <a:pt x="1496" y="1434"/>
                  <a:pt x="929" y="1434"/>
                </a:cubicBezTo>
                <a:cubicBezTo>
                  <a:pt x="721" y="1434"/>
                  <a:pt x="513" y="1454"/>
                  <a:pt x="307" y="1496"/>
                </a:cubicBezTo>
                <a:cubicBezTo>
                  <a:pt x="258" y="1505"/>
                  <a:pt x="221" y="1544"/>
                  <a:pt x="210" y="1593"/>
                </a:cubicBezTo>
                <a:cubicBezTo>
                  <a:pt x="0" y="2640"/>
                  <a:pt x="326" y="3718"/>
                  <a:pt x="1081" y="4472"/>
                </a:cubicBezTo>
                <a:cubicBezTo>
                  <a:pt x="1092" y="4483"/>
                  <a:pt x="1103" y="4495"/>
                  <a:pt x="1115" y="4505"/>
                </a:cubicBezTo>
                <a:cubicBezTo>
                  <a:pt x="1139" y="4529"/>
                  <a:pt x="1170" y="4541"/>
                  <a:pt x="1201" y="4541"/>
                </a:cubicBezTo>
                <a:cubicBezTo>
                  <a:pt x="1233" y="4541"/>
                  <a:pt x="1266" y="4528"/>
                  <a:pt x="1290" y="4503"/>
                </a:cubicBezTo>
                <a:cubicBezTo>
                  <a:pt x="1338" y="4454"/>
                  <a:pt x="1337" y="4375"/>
                  <a:pt x="1288" y="4328"/>
                </a:cubicBezTo>
                <a:cubicBezTo>
                  <a:pt x="1278" y="4317"/>
                  <a:pt x="1267" y="4307"/>
                  <a:pt x="1257" y="4296"/>
                </a:cubicBezTo>
                <a:cubicBezTo>
                  <a:pt x="580" y="3620"/>
                  <a:pt x="278" y="2663"/>
                  <a:pt x="438" y="1723"/>
                </a:cubicBezTo>
                <a:cubicBezTo>
                  <a:pt x="600" y="1696"/>
                  <a:pt x="764" y="1682"/>
                  <a:pt x="927" y="1682"/>
                </a:cubicBezTo>
                <a:cubicBezTo>
                  <a:pt x="1479" y="1682"/>
                  <a:pt x="2026" y="1836"/>
                  <a:pt x="2494" y="2130"/>
                </a:cubicBezTo>
                <a:cubicBezTo>
                  <a:pt x="2462" y="2307"/>
                  <a:pt x="2447" y="2489"/>
                  <a:pt x="2447" y="2673"/>
                </a:cubicBezTo>
                <a:cubicBezTo>
                  <a:pt x="2447" y="3637"/>
                  <a:pt x="2880" y="4540"/>
                  <a:pt x="3620" y="5142"/>
                </a:cubicBezTo>
                <a:cubicBezTo>
                  <a:pt x="3526" y="5151"/>
                  <a:pt x="3431" y="5156"/>
                  <a:pt x="3337" y="5156"/>
                </a:cubicBezTo>
                <a:cubicBezTo>
                  <a:pt x="2737" y="5156"/>
                  <a:pt x="2143" y="4973"/>
                  <a:pt x="1649" y="4625"/>
                </a:cubicBezTo>
                <a:cubicBezTo>
                  <a:pt x="1627" y="4610"/>
                  <a:pt x="1602" y="4603"/>
                  <a:pt x="1578" y="4603"/>
                </a:cubicBezTo>
                <a:cubicBezTo>
                  <a:pt x="1538" y="4603"/>
                  <a:pt x="1500" y="4622"/>
                  <a:pt x="1476" y="4656"/>
                </a:cubicBezTo>
                <a:cubicBezTo>
                  <a:pt x="1436" y="4712"/>
                  <a:pt x="1450" y="4789"/>
                  <a:pt x="1506" y="4829"/>
                </a:cubicBezTo>
                <a:cubicBezTo>
                  <a:pt x="1705" y="4969"/>
                  <a:pt x="1918" y="5084"/>
                  <a:pt x="2142" y="5173"/>
                </a:cubicBezTo>
                <a:cubicBezTo>
                  <a:pt x="1988" y="5176"/>
                  <a:pt x="1836" y="5179"/>
                  <a:pt x="1682" y="5182"/>
                </a:cubicBezTo>
                <a:cubicBezTo>
                  <a:pt x="1418" y="5188"/>
                  <a:pt x="1196" y="5372"/>
                  <a:pt x="1144" y="5629"/>
                </a:cubicBezTo>
                <a:cubicBezTo>
                  <a:pt x="1103" y="5829"/>
                  <a:pt x="1103" y="6030"/>
                  <a:pt x="1144" y="6229"/>
                </a:cubicBezTo>
                <a:cubicBezTo>
                  <a:pt x="1189" y="6448"/>
                  <a:pt x="1356" y="6614"/>
                  <a:pt x="1569" y="6662"/>
                </a:cubicBezTo>
                <a:cubicBezTo>
                  <a:pt x="1568" y="6914"/>
                  <a:pt x="1596" y="7512"/>
                  <a:pt x="1832" y="8073"/>
                </a:cubicBezTo>
                <a:cubicBezTo>
                  <a:pt x="1936" y="8320"/>
                  <a:pt x="2177" y="8480"/>
                  <a:pt x="2446" y="8480"/>
                </a:cubicBezTo>
                <a:lnTo>
                  <a:pt x="5426" y="8480"/>
                </a:lnTo>
                <a:cubicBezTo>
                  <a:pt x="5694" y="8480"/>
                  <a:pt x="5936" y="8320"/>
                  <a:pt x="6039" y="8073"/>
                </a:cubicBezTo>
                <a:cubicBezTo>
                  <a:pt x="6275" y="7512"/>
                  <a:pt x="6302" y="6914"/>
                  <a:pt x="6302" y="6662"/>
                </a:cubicBezTo>
                <a:cubicBezTo>
                  <a:pt x="6516" y="6614"/>
                  <a:pt x="6683" y="6448"/>
                  <a:pt x="6728" y="6229"/>
                </a:cubicBezTo>
                <a:cubicBezTo>
                  <a:pt x="6768" y="6030"/>
                  <a:pt x="6768" y="5829"/>
                  <a:pt x="6728" y="5629"/>
                </a:cubicBezTo>
                <a:cubicBezTo>
                  <a:pt x="6675" y="5372"/>
                  <a:pt x="6454" y="5188"/>
                  <a:pt x="6190" y="5182"/>
                </a:cubicBezTo>
                <a:cubicBezTo>
                  <a:pt x="6037" y="5179"/>
                  <a:pt x="5885" y="5176"/>
                  <a:pt x="5732" y="5173"/>
                </a:cubicBezTo>
                <a:cubicBezTo>
                  <a:pt x="6123" y="5015"/>
                  <a:pt x="6483" y="4779"/>
                  <a:pt x="6790" y="4472"/>
                </a:cubicBezTo>
                <a:cubicBezTo>
                  <a:pt x="7546" y="3716"/>
                  <a:pt x="7871" y="2640"/>
                  <a:pt x="7661" y="1593"/>
                </a:cubicBezTo>
                <a:cubicBezTo>
                  <a:pt x="7652" y="1544"/>
                  <a:pt x="7613" y="1505"/>
                  <a:pt x="7564" y="1496"/>
                </a:cubicBezTo>
                <a:cubicBezTo>
                  <a:pt x="7382" y="1459"/>
                  <a:pt x="7195" y="1438"/>
                  <a:pt x="7008" y="1434"/>
                </a:cubicBezTo>
                <a:cubicBezTo>
                  <a:pt x="7007" y="1434"/>
                  <a:pt x="7006" y="1434"/>
                  <a:pt x="7006" y="1434"/>
                </a:cubicBezTo>
                <a:cubicBezTo>
                  <a:pt x="6938" y="1434"/>
                  <a:pt x="6882" y="1488"/>
                  <a:pt x="6880" y="1556"/>
                </a:cubicBezTo>
                <a:cubicBezTo>
                  <a:pt x="6879" y="1624"/>
                  <a:pt x="6933" y="1682"/>
                  <a:pt x="7002" y="1683"/>
                </a:cubicBezTo>
                <a:cubicBezTo>
                  <a:pt x="7146" y="1686"/>
                  <a:pt x="7291" y="1699"/>
                  <a:pt x="7434" y="1723"/>
                </a:cubicBezTo>
                <a:cubicBezTo>
                  <a:pt x="7594" y="2663"/>
                  <a:pt x="7292" y="3620"/>
                  <a:pt x="6615" y="4296"/>
                </a:cubicBezTo>
                <a:cubicBezTo>
                  <a:pt x="6058" y="4853"/>
                  <a:pt x="5311" y="5157"/>
                  <a:pt x="4540" y="5157"/>
                </a:cubicBezTo>
                <a:cubicBezTo>
                  <a:pt x="4444" y="5157"/>
                  <a:pt x="4348" y="5152"/>
                  <a:pt x="4252" y="5142"/>
                </a:cubicBezTo>
                <a:cubicBezTo>
                  <a:pt x="4991" y="4540"/>
                  <a:pt x="5425" y="3637"/>
                  <a:pt x="5425" y="2673"/>
                </a:cubicBezTo>
                <a:cubicBezTo>
                  <a:pt x="5425" y="2488"/>
                  <a:pt x="5408" y="2307"/>
                  <a:pt x="5378" y="2129"/>
                </a:cubicBezTo>
                <a:cubicBezTo>
                  <a:pt x="5725" y="1911"/>
                  <a:pt x="6121" y="1767"/>
                  <a:pt x="6527" y="1711"/>
                </a:cubicBezTo>
                <a:cubicBezTo>
                  <a:pt x="6595" y="1700"/>
                  <a:pt x="6642" y="1638"/>
                  <a:pt x="6632" y="1570"/>
                </a:cubicBezTo>
                <a:cubicBezTo>
                  <a:pt x="6624" y="1508"/>
                  <a:pt x="6571" y="1463"/>
                  <a:pt x="6510" y="1463"/>
                </a:cubicBezTo>
                <a:cubicBezTo>
                  <a:pt x="6504" y="1463"/>
                  <a:pt x="6498" y="1463"/>
                  <a:pt x="6493" y="1464"/>
                </a:cubicBezTo>
                <a:cubicBezTo>
                  <a:pt x="6081" y="1522"/>
                  <a:pt x="5680" y="1662"/>
                  <a:pt x="5323" y="1872"/>
                </a:cubicBezTo>
                <a:cubicBezTo>
                  <a:pt x="5129" y="1123"/>
                  <a:pt x="4666" y="461"/>
                  <a:pt x="4005" y="21"/>
                </a:cubicBezTo>
                <a:cubicBezTo>
                  <a:pt x="3984" y="7"/>
                  <a:pt x="3960" y="0"/>
                  <a:pt x="39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893;p81">
            <a:extLst>
              <a:ext uri="{FF2B5EF4-FFF2-40B4-BE49-F238E27FC236}">
                <a16:creationId xmlns:a16="http://schemas.microsoft.com/office/drawing/2014/main" id="{60AA548E-2429-61FF-A52C-FC26F0DA307A}"/>
              </a:ext>
            </a:extLst>
          </p:cNvPr>
          <p:cNvSpPr/>
          <p:nvPr/>
        </p:nvSpPr>
        <p:spPr>
          <a:xfrm>
            <a:off x="7761369" y="2820300"/>
            <a:ext cx="1193050" cy="807550"/>
          </a:xfrm>
          <a:custGeom>
            <a:avLst/>
            <a:gdLst/>
            <a:ahLst/>
            <a:cxnLst/>
            <a:rect l="l" t="t" r="r" b="b"/>
            <a:pathLst>
              <a:path w="47722" h="32302" fill="none" extrusionOk="0">
                <a:moveTo>
                  <a:pt x="18420" y="32302"/>
                </a:moveTo>
                <a:cubicBezTo>
                  <a:pt x="18325" y="32302"/>
                  <a:pt x="18229" y="32242"/>
                  <a:pt x="18194" y="32159"/>
                </a:cubicBezTo>
                <a:cubicBezTo>
                  <a:pt x="18146" y="32052"/>
                  <a:pt x="18182" y="31933"/>
                  <a:pt x="18277" y="31861"/>
                </a:cubicBezTo>
                <a:cubicBezTo>
                  <a:pt x="20777" y="29992"/>
                  <a:pt x="22766" y="27480"/>
                  <a:pt x="24016" y="24610"/>
                </a:cubicBezTo>
                <a:cubicBezTo>
                  <a:pt x="24349" y="23824"/>
                  <a:pt x="24730" y="22789"/>
                  <a:pt x="24730" y="21717"/>
                </a:cubicBezTo>
                <a:cubicBezTo>
                  <a:pt x="24730" y="20657"/>
                  <a:pt x="24313" y="19705"/>
                  <a:pt x="23623" y="19157"/>
                </a:cubicBezTo>
                <a:cubicBezTo>
                  <a:pt x="23301" y="18895"/>
                  <a:pt x="22956" y="18776"/>
                  <a:pt x="22659" y="18800"/>
                </a:cubicBezTo>
                <a:cubicBezTo>
                  <a:pt x="21885" y="18860"/>
                  <a:pt x="21456" y="19824"/>
                  <a:pt x="21230" y="20622"/>
                </a:cubicBezTo>
                <a:cubicBezTo>
                  <a:pt x="21075" y="21181"/>
                  <a:pt x="20932" y="21765"/>
                  <a:pt x="20789" y="22312"/>
                </a:cubicBezTo>
                <a:cubicBezTo>
                  <a:pt x="20432" y="23741"/>
                  <a:pt x="20063" y="25206"/>
                  <a:pt x="19468" y="26575"/>
                </a:cubicBezTo>
                <a:cubicBezTo>
                  <a:pt x="18491" y="28801"/>
                  <a:pt x="17003" y="30420"/>
                  <a:pt x="15253" y="31123"/>
                </a:cubicBezTo>
                <a:cubicBezTo>
                  <a:pt x="13169" y="31956"/>
                  <a:pt x="10669" y="31290"/>
                  <a:pt x="9585" y="29635"/>
                </a:cubicBezTo>
                <a:cubicBezTo>
                  <a:pt x="9562" y="29670"/>
                  <a:pt x="9526" y="29694"/>
                  <a:pt x="9502" y="29730"/>
                </a:cubicBezTo>
                <a:cubicBezTo>
                  <a:pt x="8442" y="30885"/>
                  <a:pt x="6645" y="31790"/>
                  <a:pt x="5013" y="31182"/>
                </a:cubicBezTo>
                <a:cubicBezTo>
                  <a:pt x="4716" y="31075"/>
                  <a:pt x="4454" y="30932"/>
                  <a:pt x="4192" y="30790"/>
                </a:cubicBezTo>
                <a:cubicBezTo>
                  <a:pt x="3870" y="30611"/>
                  <a:pt x="3561" y="30444"/>
                  <a:pt x="3239" y="30361"/>
                </a:cubicBezTo>
                <a:cubicBezTo>
                  <a:pt x="2906" y="30266"/>
                  <a:pt x="2501" y="30325"/>
                  <a:pt x="2239" y="30504"/>
                </a:cubicBezTo>
                <a:cubicBezTo>
                  <a:pt x="2073" y="30611"/>
                  <a:pt x="1977" y="30742"/>
                  <a:pt x="1954" y="30909"/>
                </a:cubicBezTo>
                <a:cubicBezTo>
                  <a:pt x="1942" y="31004"/>
                  <a:pt x="1882" y="31075"/>
                  <a:pt x="1787" y="31099"/>
                </a:cubicBezTo>
                <a:cubicBezTo>
                  <a:pt x="1704" y="31135"/>
                  <a:pt x="1608" y="31111"/>
                  <a:pt x="1549" y="31052"/>
                </a:cubicBezTo>
                <a:cubicBezTo>
                  <a:pt x="775" y="30325"/>
                  <a:pt x="1" y="29432"/>
                  <a:pt x="191" y="28408"/>
                </a:cubicBezTo>
                <a:cubicBezTo>
                  <a:pt x="346" y="27503"/>
                  <a:pt x="1180" y="26932"/>
                  <a:pt x="1870" y="26539"/>
                </a:cubicBezTo>
                <a:cubicBezTo>
                  <a:pt x="2692" y="26087"/>
                  <a:pt x="3537" y="25682"/>
                  <a:pt x="4394" y="25337"/>
                </a:cubicBezTo>
                <a:cubicBezTo>
                  <a:pt x="5263" y="24991"/>
                  <a:pt x="6156" y="24527"/>
                  <a:pt x="6156" y="23777"/>
                </a:cubicBezTo>
                <a:cubicBezTo>
                  <a:pt x="6145" y="23467"/>
                  <a:pt x="5978" y="23241"/>
                  <a:pt x="5823" y="23110"/>
                </a:cubicBezTo>
                <a:cubicBezTo>
                  <a:pt x="5537" y="22836"/>
                  <a:pt x="5097" y="22693"/>
                  <a:pt x="4692" y="22717"/>
                </a:cubicBezTo>
                <a:cubicBezTo>
                  <a:pt x="3942" y="22777"/>
                  <a:pt x="3263" y="23265"/>
                  <a:pt x="2668" y="23693"/>
                </a:cubicBezTo>
                <a:cubicBezTo>
                  <a:pt x="2596" y="23753"/>
                  <a:pt x="2501" y="23753"/>
                  <a:pt x="2418" y="23717"/>
                </a:cubicBezTo>
                <a:cubicBezTo>
                  <a:pt x="2335" y="23670"/>
                  <a:pt x="2287" y="23598"/>
                  <a:pt x="2287" y="23503"/>
                </a:cubicBezTo>
                <a:cubicBezTo>
                  <a:pt x="2263" y="21253"/>
                  <a:pt x="4430" y="19633"/>
                  <a:pt x="6573" y="19026"/>
                </a:cubicBezTo>
                <a:cubicBezTo>
                  <a:pt x="7383" y="18800"/>
                  <a:pt x="8228" y="18657"/>
                  <a:pt x="9050" y="18526"/>
                </a:cubicBezTo>
                <a:cubicBezTo>
                  <a:pt x="10288" y="18324"/>
                  <a:pt x="11574" y="18109"/>
                  <a:pt x="12717" y="17586"/>
                </a:cubicBezTo>
                <a:cubicBezTo>
                  <a:pt x="13205" y="17359"/>
                  <a:pt x="14038" y="16859"/>
                  <a:pt x="14098" y="16085"/>
                </a:cubicBezTo>
                <a:cubicBezTo>
                  <a:pt x="14146" y="15442"/>
                  <a:pt x="13610" y="14883"/>
                  <a:pt x="13050" y="14669"/>
                </a:cubicBezTo>
                <a:cubicBezTo>
                  <a:pt x="12383" y="14407"/>
                  <a:pt x="11621" y="14490"/>
                  <a:pt x="11014" y="14585"/>
                </a:cubicBezTo>
                <a:cubicBezTo>
                  <a:pt x="8526" y="15014"/>
                  <a:pt x="6192" y="16240"/>
                  <a:pt x="4430" y="18062"/>
                </a:cubicBezTo>
                <a:cubicBezTo>
                  <a:pt x="4359" y="18133"/>
                  <a:pt x="4251" y="18157"/>
                  <a:pt x="4156" y="18109"/>
                </a:cubicBezTo>
                <a:cubicBezTo>
                  <a:pt x="4061" y="18062"/>
                  <a:pt x="4013" y="17967"/>
                  <a:pt x="4013" y="17871"/>
                </a:cubicBezTo>
                <a:cubicBezTo>
                  <a:pt x="4180" y="16097"/>
                  <a:pt x="4716" y="14657"/>
                  <a:pt x="5609" y="13585"/>
                </a:cubicBezTo>
                <a:cubicBezTo>
                  <a:pt x="7109" y="11752"/>
                  <a:pt x="9800" y="10859"/>
                  <a:pt x="13384" y="10978"/>
                </a:cubicBezTo>
                <a:cubicBezTo>
                  <a:pt x="14098" y="11001"/>
                  <a:pt x="14836" y="11049"/>
                  <a:pt x="15539" y="11109"/>
                </a:cubicBezTo>
                <a:cubicBezTo>
                  <a:pt x="17551" y="11251"/>
                  <a:pt x="19611" y="11406"/>
                  <a:pt x="21551" y="10894"/>
                </a:cubicBezTo>
                <a:cubicBezTo>
                  <a:pt x="22361" y="10680"/>
                  <a:pt x="22837" y="10347"/>
                  <a:pt x="22980" y="9894"/>
                </a:cubicBezTo>
                <a:cubicBezTo>
                  <a:pt x="23135" y="9418"/>
                  <a:pt x="22849" y="8894"/>
                  <a:pt x="22516" y="8608"/>
                </a:cubicBezTo>
                <a:cubicBezTo>
                  <a:pt x="22087" y="8251"/>
                  <a:pt x="21527" y="8096"/>
                  <a:pt x="21027" y="7989"/>
                </a:cubicBezTo>
                <a:cubicBezTo>
                  <a:pt x="19313" y="7596"/>
                  <a:pt x="17479" y="7584"/>
                  <a:pt x="15741" y="7953"/>
                </a:cubicBezTo>
                <a:cubicBezTo>
                  <a:pt x="15622" y="7977"/>
                  <a:pt x="15503" y="7906"/>
                  <a:pt x="15455" y="7787"/>
                </a:cubicBezTo>
                <a:cubicBezTo>
                  <a:pt x="15420" y="7668"/>
                  <a:pt x="15479" y="7537"/>
                  <a:pt x="15598" y="7489"/>
                </a:cubicBezTo>
                <a:cubicBezTo>
                  <a:pt x="17194" y="6846"/>
                  <a:pt x="18337" y="5560"/>
                  <a:pt x="19551" y="4191"/>
                </a:cubicBezTo>
                <a:cubicBezTo>
                  <a:pt x="20658" y="2929"/>
                  <a:pt x="21813" y="1631"/>
                  <a:pt x="23337" y="893"/>
                </a:cubicBezTo>
                <a:cubicBezTo>
                  <a:pt x="25075" y="48"/>
                  <a:pt x="27219" y="0"/>
                  <a:pt x="29207" y="750"/>
                </a:cubicBezTo>
                <a:cubicBezTo>
                  <a:pt x="30945" y="1405"/>
                  <a:pt x="32565" y="2655"/>
                  <a:pt x="33886" y="4358"/>
                </a:cubicBezTo>
                <a:cubicBezTo>
                  <a:pt x="34029" y="4536"/>
                  <a:pt x="34160" y="4727"/>
                  <a:pt x="34303" y="4917"/>
                </a:cubicBezTo>
                <a:cubicBezTo>
                  <a:pt x="34743" y="5525"/>
                  <a:pt x="35172" y="6084"/>
                  <a:pt x="35708" y="6537"/>
                </a:cubicBezTo>
                <a:cubicBezTo>
                  <a:pt x="36029" y="6787"/>
                  <a:pt x="36386" y="6989"/>
                  <a:pt x="36756" y="7096"/>
                </a:cubicBezTo>
                <a:cubicBezTo>
                  <a:pt x="37029" y="7120"/>
                  <a:pt x="37327" y="7108"/>
                  <a:pt x="37601" y="7060"/>
                </a:cubicBezTo>
                <a:cubicBezTo>
                  <a:pt x="38137" y="6977"/>
                  <a:pt x="38649" y="6810"/>
                  <a:pt x="39196" y="6632"/>
                </a:cubicBezTo>
                <a:cubicBezTo>
                  <a:pt x="39506" y="6525"/>
                  <a:pt x="39827" y="6418"/>
                  <a:pt x="40149" y="6334"/>
                </a:cubicBezTo>
                <a:cubicBezTo>
                  <a:pt x="41839" y="5882"/>
                  <a:pt x="43625" y="5906"/>
                  <a:pt x="45304" y="6406"/>
                </a:cubicBezTo>
                <a:cubicBezTo>
                  <a:pt x="45828" y="6560"/>
                  <a:pt x="46590" y="6846"/>
                  <a:pt x="47078" y="7441"/>
                </a:cubicBezTo>
                <a:cubicBezTo>
                  <a:pt x="47674" y="8168"/>
                  <a:pt x="47721" y="9168"/>
                  <a:pt x="47697" y="9847"/>
                </a:cubicBezTo>
                <a:lnTo>
                  <a:pt x="47697" y="9847"/>
                </a:lnTo>
                <a:cubicBezTo>
                  <a:pt x="47662" y="11418"/>
                  <a:pt x="47281" y="12966"/>
                  <a:pt x="46912" y="14466"/>
                </a:cubicBezTo>
                <a:cubicBezTo>
                  <a:pt x="46483" y="16216"/>
                  <a:pt x="46030" y="18038"/>
                  <a:pt x="46161" y="19836"/>
                </a:cubicBezTo>
                <a:cubicBezTo>
                  <a:pt x="46173" y="19967"/>
                  <a:pt x="46090" y="20074"/>
                  <a:pt x="45971" y="20098"/>
                </a:cubicBezTo>
                <a:cubicBezTo>
                  <a:pt x="45852" y="20122"/>
                  <a:pt x="45733" y="20050"/>
                  <a:pt x="45697" y="19931"/>
                </a:cubicBezTo>
                <a:cubicBezTo>
                  <a:pt x="44899" y="17657"/>
                  <a:pt x="43709" y="15562"/>
                  <a:pt x="42161" y="13728"/>
                </a:cubicBezTo>
                <a:cubicBezTo>
                  <a:pt x="41399" y="12823"/>
                  <a:pt x="40708" y="12418"/>
                  <a:pt x="40077" y="12514"/>
                </a:cubicBezTo>
                <a:cubicBezTo>
                  <a:pt x="39601" y="12573"/>
                  <a:pt x="39303" y="12906"/>
                  <a:pt x="39149" y="13168"/>
                </a:cubicBezTo>
                <a:cubicBezTo>
                  <a:pt x="38827" y="13716"/>
                  <a:pt x="38756" y="14502"/>
                  <a:pt x="38982" y="15109"/>
                </a:cubicBezTo>
                <a:cubicBezTo>
                  <a:pt x="39303" y="15954"/>
                  <a:pt x="39946" y="16609"/>
                  <a:pt x="40625" y="17288"/>
                </a:cubicBezTo>
                <a:cubicBezTo>
                  <a:pt x="40816" y="17490"/>
                  <a:pt x="41006" y="17681"/>
                  <a:pt x="41197" y="17883"/>
                </a:cubicBezTo>
                <a:cubicBezTo>
                  <a:pt x="41982" y="18740"/>
                  <a:pt x="42852" y="20038"/>
                  <a:pt x="42482" y="21396"/>
                </a:cubicBezTo>
                <a:cubicBezTo>
                  <a:pt x="42244" y="22253"/>
                  <a:pt x="41554" y="22967"/>
                  <a:pt x="40375" y="23586"/>
                </a:cubicBezTo>
                <a:cubicBezTo>
                  <a:pt x="39399" y="24098"/>
                  <a:pt x="38339" y="24479"/>
                  <a:pt x="37303" y="24836"/>
                </a:cubicBezTo>
                <a:cubicBezTo>
                  <a:pt x="35493" y="25479"/>
                  <a:pt x="33767" y="26087"/>
                  <a:pt x="32481" y="27384"/>
                </a:cubicBezTo>
                <a:cubicBezTo>
                  <a:pt x="32398" y="27468"/>
                  <a:pt x="32267" y="27480"/>
                  <a:pt x="32172" y="27408"/>
                </a:cubicBezTo>
                <a:cubicBezTo>
                  <a:pt x="32076" y="27337"/>
                  <a:pt x="32041" y="27206"/>
                  <a:pt x="32100" y="27099"/>
                </a:cubicBezTo>
                <a:cubicBezTo>
                  <a:pt x="33350" y="24503"/>
                  <a:pt x="34648" y="21134"/>
                  <a:pt x="33446" y="18252"/>
                </a:cubicBezTo>
                <a:cubicBezTo>
                  <a:pt x="33148" y="17526"/>
                  <a:pt x="32386" y="16550"/>
                  <a:pt x="31493" y="16812"/>
                </a:cubicBezTo>
                <a:cubicBezTo>
                  <a:pt x="30921" y="16978"/>
                  <a:pt x="30600" y="17633"/>
                  <a:pt x="30481" y="18193"/>
                </a:cubicBezTo>
                <a:cubicBezTo>
                  <a:pt x="30183" y="19705"/>
                  <a:pt x="30802" y="21241"/>
                  <a:pt x="31410" y="22717"/>
                </a:cubicBezTo>
                <a:cubicBezTo>
                  <a:pt x="31493" y="22896"/>
                  <a:pt x="31564" y="23086"/>
                  <a:pt x="31636" y="23265"/>
                </a:cubicBezTo>
                <a:cubicBezTo>
                  <a:pt x="31755" y="23563"/>
                  <a:pt x="31862" y="23896"/>
                  <a:pt x="31755" y="24229"/>
                </a:cubicBezTo>
                <a:cubicBezTo>
                  <a:pt x="31636" y="24551"/>
                  <a:pt x="31362" y="24741"/>
                  <a:pt x="31124" y="24908"/>
                </a:cubicBezTo>
                <a:lnTo>
                  <a:pt x="31076" y="24944"/>
                </a:lnTo>
                <a:cubicBezTo>
                  <a:pt x="30243" y="25515"/>
                  <a:pt x="29612" y="26289"/>
                  <a:pt x="28945" y="27122"/>
                </a:cubicBezTo>
                <a:cubicBezTo>
                  <a:pt x="28516" y="27646"/>
                  <a:pt x="28076" y="28194"/>
                  <a:pt x="27588" y="28682"/>
                </a:cubicBezTo>
                <a:cubicBezTo>
                  <a:pt x="25099" y="31087"/>
                  <a:pt x="21420" y="31754"/>
                  <a:pt x="18456" y="32302"/>
                </a:cubicBezTo>
                <a:cubicBezTo>
                  <a:pt x="18444" y="32302"/>
                  <a:pt x="18432" y="32302"/>
                  <a:pt x="18420" y="32302"/>
                </a:cubicBezTo>
                <a:close/>
                <a:moveTo>
                  <a:pt x="15503" y="22098"/>
                </a:moveTo>
                <a:cubicBezTo>
                  <a:pt x="15289" y="22098"/>
                  <a:pt x="15050" y="22158"/>
                  <a:pt x="14872" y="22241"/>
                </a:cubicBezTo>
                <a:cubicBezTo>
                  <a:pt x="13431" y="22920"/>
                  <a:pt x="12526" y="24396"/>
                  <a:pt x="11907" y="25610"/>
                </a:cubicBezTo>
                <a:cubicBezTo>
                  <a:pt x="11764" y="25896"/>
                  <a:pt x="11621" y="26194"/>
                  <a:pt x="11479" y="26491"/>
                </a:cubicBezTo>
                <a:cubicBezTo>
                  <a:pt x="11086" y="27301"/>
                  <a:pt x="10681" y="28135"/>
                  <a:pt x="10157" y="28885"/>
                </a:cubicBezTo>
                <a:cubicBezTo>
                  <a:pt x="11943" y="27992"/>
                  <a:pt x="13538" y="26718"/>
                  <a:pt x="14800" y="25182"/>
                </a:cubicBezTo>
                <a:cubicBezTo>
                  <a:pt x="15336" y="24539"/>
                  <a:pt x="15943" y="23670"/>
                  <a:pt x="16003" y="22693"/>
                </a:cubicBezTo>
                <a:cubicBezTo>
                  <a:pt x="16015" y="22515"/>
                  <a:pt x="16003" y="22396"/>
                  <a:pt x="15955" y="22300"/>
                </a:cubicBezTo>
                <a:cubicBezTo>
                  <a:pt x="15872" y="22146"/>
                  <a:pt x="15693" y="22098"/>
                  <a:pt x="15503" y="22098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574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E5A58F-9BC0-1AEE-0FC4-F84032488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155" y="126606"/>
            <a:ext cx="8167690" cy="572700"/>
          </a:xfrm>
        </p:spPr>
        <p:txBody>
          <a:bodyPr/>
          <a:lstStyle/>
          <a:p>
            <a:r>
              <a:rPr lang="en-US" sz="2800" dirty="0"/>
              <a:t>Data preprocessing</a:t>
            </a:r>
            <a:br>
              <a:rPr lang="en-US" sz="2800" dirty="0"/>
            </a:br>
            <a:r>
              <a:rPr lang="en-US" sz="2800" dirty="0"/>
              <a:t> model building and Evaluation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2672FE-E5A6-E28E-A00D-215BA86C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147169"/>
            <a:ext cx="4905375" cy="2201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21D8876-5C6F-C5DD-2CE2-6AA3C8938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42" y="3362738"/>
            <a:ext cx="6667987" cy="1619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Google Shape;1894;p81">
            <a:extLst>
              <a:ext uri="{FF2B5EF4-FFF2-40B4-BE49-F238E27FC236}">
                <a16:creationId xmlns:a16="http://schemas.microsoft.com/office/drawing/2014/main" id="{1472876C-D6E1-FAF8-19D7-B9E82AC77BD7}"/>
              </a:ext>
            </a:extLst>
          </p:cNvPr>
          <p:cNvSpPr/>
          <p:nvPr/>
        </p:nvSpPr>
        <p:spPr>
          <a:xfrm>
            <a:off x="1695287" y="2166391"/>
            <a:ext cx="848050" cy="986750"/>
          </a:xfrm>
          <a:custGeom>
            <a:avLst/>
            <a:gdLst/>
            <a:ahLst/>
            <a:cxnLst/>
            <a:rect l="l" t="t" r="r" b="b"/>
            <a:pathLst>
              <a:path w="33922" h="39470" fill="none" extrusionOk="0">
                <a:moveTo>
                  <a:pt x="20908" y="39470"/>
                </a:moveTo>
                <a:cubicBezTo>
                  <a:pt x="20753" y="39470"/>
                  <a:pt x="20586" y="39458"/>
                  <a:pt x="20420" y="39446"/>
                </a:cubicBezTo>
                <a:cubicBezTo>
                  <a:pt x="17967" y="39172"/>
                  <a:pt x="16324" y="36910"/>
                  <a:pt x="15824" y="34910"/>
                </a:cubicBezTo>
                <a:cubicBezTo>
                  <a:pt x="15490" y="33576"/>
                  <a:pt x="15479" y="32123"/>
                  <a:pt x="15788" y="30278"/>
                </a:cubicBezTo>
                <a:cubicBezTo>
                  <a:pt x="14347" y="31576"/>
                  <a:pt x="12752" y="32659"/>
                  <a:pt x="11014" y="33505"/>
                </a:cubicBezTo>
                <a:cubicBezTo>
                  <a:pt x="8823" y="34576"/>
                  <a:pt x="6870" y="35017"/>
                  <a:pt x="5049" y="34862"/>
                </a:cubicBezTo>
                <a:cubicBezTo>
                  <a:pt x="3894" y="34767"/>
                  <a:pt x="2953" y="34421"/>
                  <a:pt x="2251" y="33850"/>
                </a:cubicBezTo>
                <a:cubicBezTo>
                  <a:pt x="1679" y="33374"/>
                  <a:pt x="1227" y="32719"/>
                  <a:pt x="905" y="31897"/>
                </a:cubicBezTo>
                <a:cubicBezTo>
                  <a:pt x="179" y="30028"/>
                  <a:pt x="358" y="27992"/>
                  <a:pt x="524" y="26027"/>
                </a:cubicBezTo>
                <a:cubicBezTo>
                  <a:pt x="631" y="24896"/>
                  <a:pt x="739" y="23730"/>
                  <a:pt x="655" y="22610"/>
                </a:cubicBezTo>
                <a:cubicBezTo>
                  <a:pt x="655" y="22503"/>
                  <a:pt x="715" y="22408"/>
                  <a:pt x="810" y="22372"/>
                </a:cubicBezTo>
                <a:cubicBezTo>
                  <a:pt x="905" y="22325"/>
                  <a:pt x="1024" y="22360"/>
                  <a:pt x="1084" y="22432"/>
                </a:cubicBezTo>
                <a:cubicBezTo>
                  <a:pt x="2310" y="23884"/>
                  <a:pt x="3572" y="25373"/>
                  <a:pt x="5168" y="26432"/>
                </a:cubicBezTo>
                <a:cubicBezTo>
                  <a:pt x="6192" y="27099"/>
                  <a:pt x="7085" y="27373"/>
                  <a:pt x="7894" y="27278"/>
                </a:cubicBezTo>
                <a:cubicBezTo>
                  <a:pt x="8751" y="27159"/>
                  <a:pt x="9668" y="26408"/>
                  <a:pt x="9609" y="25504"/>
                </a:cubicBezTo>
                <a:cubicBezTo>
                  <a:pt x="9573" y="25111"/>
                  <a:pt x="9383" y="24694"/>
                  <a:pt x="9013" y="24277"/>
                </a:cubicBezTo>
                <a:cubicBezTo>
                  <a:pt x="7680" y="22777"/>
                  <a:pt x="5442" y="22456"/>
                  <a:pt x="3632" y="22337"/>
                </a:cubicBezTo>
                <a:cubicBezTo>
                  <a:pt x="2703" y="22277"/>
                  <a:pt x="1441" y="22206"/>
                  <a:pt x="739" y="21325"/>
                </a:cubicBezTo>
                <a:cubicBezTo>
                  <a:pt x="0" y="20396"/>
                  <a:pt x="262" y="19134"/>
                  <a:pt x="655" y="17907"/>
                </a:cubicBezTo>
                <a:lnTo>
                  <a:pt x="2572" y="11942"/>
                </a:lnTo>
                <a:cubicBezTo>
                  <a:pt x="2608" y="11835"/>
                  <a:pt x="2715" y="11764"/>
                  <a:pt x="2834" y="11776"/>
                </a:cubicBezTo>
                <a:cubicBezTo>
                  <a:pt x="2941" y="11788"/>
                  <a:pt x="3036" y="11871"/>
                  <a:pt x="3048" y="11990"/>
                </a:cubicBezTo>
                <a:cubicBezTo>
                  <a:pt x="3620" y="15907"/>
                  <a:pt x="6013" y="19443"/>
                  <a:pt x="9418" y="21467"/>
                </a:cubicBezTo>
                <a:cubicBezTo>
                  <a:pt x="9728" y="21646"/>
                  <a:pt x="10478" y="22015"/>
                  <a:pt x="10883" y="21646"/>
                </a:cubicBezTo>
                <a:cubicBezTo>
                  <a:pt x="11037" y="21503"/>
                  <a:pt x="11121" y="21253"/>
                  <a:pt x="11145" y="20872"/>
                </a:cubicBezTo>
                <a:cubicBezTo>
                  <a:pt x="11216" y="19801"/>
                  <a:pt x="10883" y="18705"/>
                  <a:pt x="10228" y="17848"/>
                </a:cubicBezTo>
                <a:cubicBezTo>
                  <a:pt x="9371" y="16717"/>
                  <a:pt x="8085" y="16098"/>
                  <a:pt x="6739" y="15419"/>
                </a:cubicBezTo>
                <a:cubicBezTo>
                  <a:pt x="6025" y="15074"/>
                  <a:pt x="5275" y="14705"/>
                  <a:pt x="4608" y="14264"/>
                </a:cubicBezTo>
                <a:cubicBezTo>
                  <a:pt x="4346" y="14086"/>
                  <a:pt x="4049" y="13871"/>
                  <a:pt x="3906" y="13526"/>
                </a:cubicBezTo>
                <a:cubicBezTo>
                  <a:pt x="3691" y="13014"/>
                  <a:pt x="3918" y="12466"/>
                  <a:pt x="4168" y="11978"/>
                </a:cubicBezTo>
                <a:cubicBezTo>
                  <a:pt x="5620" y="9216"/>
                  <a:pt x="7489" y="6704"/>
                  <a:pt x="9740" y="4537"/>
                </a:cubicBezTo>
                <a:cubicBezTo>
                  <a:pt x="9811" y="4465"/>
                  <a:pt x="9918" y="4453"/>
                  <a:pt x="10014" y="4489"/>
                </a:cubicBezTo>
                <a:cubicBezTo>
                  <a:pt x="10097" y="4537"/>
                  <a:pt x="10156" y="4632"/>
                  <a:pt x="10156" y="4727"/>
                </a:cubicBezTo>
                <a:cubicBezTo>
                  <a:pt x="9894" y="8787"/>
                  <a:pt x="10668" y="12883"/>
                  <a:pt x="12383" y="16586"/>
                </a:cubicBezTo>
                <a:cubicBezTo>
                  <a:pt x="12919" y="17753"/>
                  <a:pt x="13550" y="18348"/>
                  <a:pt x="14240" y="18348"/>
                </a:cubicBezTo>
                <a:cubicBezTo>
                  <a:pt x="14562" y="18348"/>
                  <a:pt x="14859" y="18217"/>
                  <a:pt x="15121" y="17943"/>
                </a:cubicBezTo>
                <a:cubicBezTo>
                  <a:pt x="15550" y="17491"/>
                  <a:pt x="15824" y="16669"/>
                  <a:pt x="15788" y="15907"/>
                </a:cubicBezTo>
                <a:cubicBezTo>
                  <a:pt x="15729" y="14705"/>
                  <a:pt x="15276" y="13526"/>
                  <a:pt x="14526" y="12585"/>
                </a:cubicBezTo>
                <a:cubicBezTo>
                  <a:pt x="14157" y="12133"/>
                  <a:pt x="13704" y="11704"/>
                  <a:pt x="13264" y="11299"/>
                </a:cubicBezTo>
                <a:cubicBezTo>
                  <a:pt x="12371" y="10478"/>
                  <a:pt x="11442" y="9621"/>
                  <a:pt x="11145" y="8406"/>
                </a:cubicBezTo>
                <a:cubicBezTo>
                  <a:pt x="10811" y="7013"/>
                  <a:pt x="11371" y="5442"/>
                  <a:pt x="12823" y="3727"/>
                </a:cubicBezTo>
                <a:cubicBezTo>
                  <a:pt x="13574" y="2846"/>
                  <a:pt x="14740" y="1655"/>
                  <a:pt x="16252" y="1548"/>
                </a:cubicBezTo>
                <a:cubicBezTo>
                  <a:pt x="16336" y="1548"/>
                  <a:pt x="16431" y="1584"/>
                  <a:pt x="16479" y="1655"/>
                </a:cubicBezTo>
                <a:cubicBezTo>
                  <a:pt x="16526" y="1727"/>
                  <a:pt x="16526" y="1822"/>
                  <a:pt x="16491" y="1905"/>
                </a:cubicBezTo>
                <a:cubicBezTo>
                  <a:pt x="15050" y="4644"/>
                  <a:pt x="15038" y="8061"/>
                  <a:pt x="16479" y="10799"/>
                </a:cubicBezTo>
                <a:cubicBezTo>
                  <a:pt x="16824" y="11466"/>
                  <a:pt x="17360" y="11990"/>
                  <a:pt x="17860" y="12133"/>
                </a:cubicBezTo>
                <a:cubicBezTo>
                  <a:pt x="18110" y="12216"/>
                  <a:pt x="18336" y="12192"/>
                  <a:pt x="18562" y="12073"/>
                </a:cubicBezTo>
                <a:cubicBezTo>
                  <a:pt x="19098" y="11788"/>
                  <a:pt x="19181" y="11002"/>
                  <a:pt x="19181" y="10561"/>
                </a:cubicBezTo>
                <a:cubicBezTo>
                  <a:pt x="19181" y="9180"/>
                  <a:pt x="18693" y="7835"/>
                  <a:pt x="18229" y="6525"/>
                </a:cubicBezTo>
                <a:cubicBezTo>
                  <a:pt x="18038" y="5966"/>
                  <a:pt x="17836" y="5406"/>
                  <a:pt x="17669" y="4834"/>
                </a:cubicBezTo>
                <a:cubicBezTo>
                  <a:pt x="17526" y="4358"/>
                  <a:pt x="17419" y="3858"/>
                  <a:pt x="17526" y="3370"/>
                </a:cubicBezTo>
                <a:cubicBezTo>
                  <a:pt x="17741" y="2382"/>
                  <a:pt x="18729" y="1858"/>
                  <a:pt x="19515" y="1715"/>
                </a:cubicBezTo>
                <a:cubicBezTo>
                  <a:pt x="20098" y="1608"/>
                  <a:pt x="20682" y="1632"/>
                  <a:pt x="21253" y="1655"/>
                </a:cubicBezTo>
                <a:cubicBezTo>
                  <a:pt x="21503" y="1667"/>
                  <a:pt x="21777" y="1679"/>
                  <a:pt x="22015" y="1679"/>
                </a:cubicBezTo>
                <a:cubicBezTo>
                  <a:pt x="23706" y="1679"/>
                  <a:pt x="25373" y="1108"/>
                  <a:pt x="26694" y="72"/>
                </a:cubicBezTo>
                <a:cubicBezTo>
                  <a:pt x="26778" y="12"/>
                  <a:pt x="26885" y="0"/>
                  <a:pt x="26968" y="48"/>
                </a:cubicBezTo>
                <a:cubicBezTo>
                  <a:pt x="27051" y="96"/>
                  <a:pt x="27099" y="191"/>
                  <a:pt x="27087" y="286"/>
                </a:cubicBezTo>
                <a:cubicBezTo>
                  <a:pt x="26909" y="1763"/>
                  <a:pt x="27266" y="3310"/>
                  <a:pt x="28075" y="4549"/>
                </a:cubicBezTo>
                <a:cubicBezTo>
                  <a:pt x="28385" y="5025"/>
                  <a:pt x="28778" y="5501"/>
                  <a:pt x="29147" y="5954"/>
                </a:cubicBezTo>
                <a:cubicBezTo>
                  <a:pt x="30123" y="7132"/>
                  <a:pt x="31135" y="8347"/>
                  <a:pt x="30980" y="9883"/>
                </a:cubicBezTo>
                <a:cubicBezTo>
                  <a:pt x="30909" y="10704"/>
                  <a:pt x="30480" y="11407"/>
                  <a:pt x="30171" y="11871"/>
                </a:cubicBezTo>
                <a:cubicBezTo>
                  <a:pt x="29183" y="13347"/>
                  <a:pt x="27813" y="14526"/>
                  <a:pt x="26218" y="15288"/>
                </a:cubicBezTo>
                <a:cubicBezTo>
                  <a:pt x="25682" y="15526"/>
                  <a:pt x="25134" y="15741"/>
                  <a:pt x="24599" y="15931"/>
                </a:cubicBezTo>
                <a:cubicBezTo>
                  <a:pt x="23551" y="16312"/>
                  <a:pt x="22563" y="16669"/>
                  <a:pt x="21753" y="17336"/>
                </a:cubicBezTo>
                <a:cubicBezTo>
                  <a:pt x="21039" y="17907"/>
                  <a:pt x="20574" y="18896"/>
                  <a:pt x="21063" y="19515"/>
                </a:cubicBezTo>
                <a:cubicBezTo>
                  <a:pt x="21467" y="20015"/>
                  <a:pt x="22313" y="19979"/>
                  <a:pt x="22944" y="19860"/>
                </a:cubicBezTo>
                <a:cubicBezTo>
                  <a:pt x="27111" y="19039"/>
                  <a:pt x="30588" y="15729"/>
                  <a:pt x="31623" y="11621"/>
                </a:cubicBezTo>
                <a:cubicBezTo>
                  <a:pt x="31647" y="11514"/>
                  <a:pt x="31731" y="11442"/>
                  <a:pt x="31838" y="11430"/>
                </a:cubicBezTo>
                <a:cubicBezTo>
                  <a:pt x="31933" y="11430"/>
                  <a:pt x="32028" y="11478"/>
                  <a:pt x="32076" y="11573"/>
                </a:cubicBezTo>
                <a:cubicBezTo>
                  <a:pt x="32683" y="12812"/>
                  <a:pt x="33147" y="14133"/>
                  <a:pt x="33469" y="15490"/>
                </a:cubicBezTo>
                <a:cubicBezTo>
                  <a:pt x="33921" y="17431"/>
                  <a:pt x="33767" y="18860"/>
                  <a:pt x="32993" y="19872"/>
                </a:cubicBezTo>
                <a:cubicBezTo>
                  <a:pt x="32088" y="21051"/>
                  <a:pt x="30528" y="21384"/>
                  <a:pt x="29016" y="21622"/>
                </a:cubicBezTo>
                <a:lnTo>
                  <a:pt x="25337" y="22218"/>
                </a:lnTo>
                <a:cubicBezTo>
                  <a:pt x="24730" y="22313"/>
                  <a:pt x="24099" y="22420"/>
                  <a:pt x="23599" y="22741"/>
                </a:cubicBezTo>
                <a:cubicBezTo>
                  <a:pt x="23182" y="23015"/>
                  <a:pt x="22789" y="23563"/>
                  <a:pt x="22920" y="24111"/>
                </a:cubicBezTo>
                <a:cubicBezTo>
                  <a:pt x="23039" y="24611"/>
                  <a:pt x="23551" y="24908"/>
                  <a:pt x="24015" y="24992"/>
                </a:cubicBezTo>
                <a:cubicBezTo>
                  <a:pt x="24551" y="25087"/>
                  <a:pt x="25146" y="24944"/>
                  <a:pt x="25646" y="24813"/>
                </a:cubicBezTo>
                <a:cubicBezTo>
                  <a:pt x="28444" y="24051"/>
                  <a:pt x="31123" y="22682"/>
                  <a:pt x="33374" y="20872"/>
                </a:cubicBezTo>
                <a:cubicBezTo>
                  <a:pt x="33445" y="20813"/>
                  <a:pt x="33552" y="20801"/>
                  <a:pt x="33636" y="20836"/>
                </a:cubicBezTo>
                <a:cubicBezTo>
                  <a:pt x="33719" y="20884"/>
                  <a:pt x="33767" y="20955"/>
                  <a:pt x="33767" y="21051"/>
                </a:cubicBezTo>
                <a:cubicBezTo>
                  <a:pt x="33826" y="22575"/>
                  <a:pt x="33659" y="24087"/>
                  <a:pt x="33266" y="25551"/>
                </a:cubicBezTo>
                <a:cubicBezTo>
                  <a:pt x="32826" y="27159"/>
                  <a:pt x="32183" y="28266"/>
                  <a:pt x="31266" y="28956"/>
                </a:cubicBezTo>
                <a:cubicBezTo>
                  <a:pt x="30278" y="29718"/>
                  <a:pt x="28849" y="30028"/>
                  <a:pt x="27159" y="29849"/>
                </a:cubicBezTo>
                <a:cubicBezTo>
                  <a:pt x="26444" y="29778"/>
                  <a:pt x="25742" y="29635"/>
                  <a:pt x="25051" y="29492"/>
                </a:cubicBezTo>
                <a:cubicBezTo>
                  <a:pt x="24420" y="29373"/>
                  <a:pt x="23753" y="29230"/>
                  <a:pt x="23099" y="29159"/>
                </a:cubicBezTo>
                <a:cubicBezTo>
                  <a:pt x="22372" y="29075"/>
                  <a:pt x="21896" y="29195"/>
                  <a:pt x="21670" y="29516"/>
                </a:cubicBezTo>
                <a:lnTo>
                  <a:pt x="21670" y="29516"/>
                </a:lnTo>
                <a:cubicBezTo>
                  <a:pt x="21432" y="29837"/>
                  <a:pt x="21527" y="30326"/>
                  <a:pt x="21741" y="30659"/>
                </a:cubicBezTo>
                <a:cubicBezTo>
                  <a:pt x="22444" y="31790"/>
                  <a:pt x="24134" y="31862"/>
                  <a:pt x="25432" y="31719"/>
                </a:cubicBezTo>
                <a:cubicBezTo>
                  <a:pt x="27492" y="31481"/>
                  <a:pt x="29528" y="30992"/>
                  <a:pt x="31457" y="30242"/>
                </a:cubicBezTo>
                <a:cubicBezTo>
                  <a:pt x="31552" y="30195"/>
                  <a:pt x="31659" y="30230"/>
                  <a:pt x="31731" y="30302"/>
                </a:cubicBezTo>
                <a:cubicBezTo>
                  <a:pt x="31802" y="30385"/>
                  <a:pt x="31814" y="30492"/>
                  <a:pt x="31754" y="30576"/>
                </a:cubicBezTo>
                <a:cubicBezTo>
                  <a:pt x="30159" y="33493"/>
                  <a:pt x="27849" y="36017"/>
                  <a:pt x="25111" y="37886"/>
                </a:cubicBezTo>
                <a:cubicBezTo>
                  <a:pt x="24075" y="38577"/>
                  <a:pt x="22563" y="39470"/>
                  <a:pt x="20908" y="39470"/>
                </a:cubicBezTo>
                <a:close/>
                <a:moveTo>
                  <a:pt x="21467" y="29373"/>
                </a:move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781;p80">
            <a:extLst>
              <a:ext uri="{FF2B5EF4-FFF2-40B4-BE49-F238E27FC236}">
                <a16:creationId xmlns:a16="http://schemas.microsoft.com/office/drawing/2014/main" id="{9AF28228-38ED-1529-3642-2ADBDB3A6315}"/>
              </a:ext>
            </a:extLst>
          </p:cNvPr>
          <p:cNvSpPr/>
          <p:nvPr/>
        </p:nvSpPr>
        <p:spPr>
          <a:xfrm>
            <a:off x="6657975" y="3930069"/>
            <a:ext cx="476250" cy="594719"/>
          </a:xfrm>
          <a:custGeom>
            <a:avLst/>
            <a:gdLst/>
            <a:ahLst/>
            <a:cxnLst/>
            <a:rect l="l" t="t" r="r" b="b"/>
            <a:pathLst>
              <a:path w="6818" h="8481" extrusionOk="0">
                <a:moveTo>
                  <a:pt x="3321" y="5405"/>
                </a:moveTo>
                <a:cubicBezTo>
                  <a:pt x="4072" y="5405"/>
                  <a:pt x="4823" y="5413"/>
                  <a:pt x="5569" y="5431"/>
                </a:cubicBezTo>
                <a:cubicBezTo>
                  <a:pt x="5714" y="5434"/>
                  <a:pt x="5840" y="5538"/>
                  <a:pt x="5870" y="5679"/>
                </a:cubicBezTo>
                <a:cubicBezTo>
                  <a:pt x="5903" y="5845"/>
                  <a:pt x="5903" y="6014"/>
                  <a:pt x="5870" y="6180"/>
                </a:cubicBezTo>
                <a:cubicBezTo>
                  <a:pt x="5840" y="6320"/>
                  <a:pt x="5714" y="6424"/>
                  <a:pt x="5569" y="6427"/>
                </a:cubicBezTo>
                <a:cubicBezTo>
                  <a:pt x="4823" y="6445"/>
                  <a:pt x="4072" y="6454"/>
                  <a:pt x="3321" y="6454"/>
                </a:cubicBezTo>
                <a:cubicBezTo>
                  <a:pt x="2570" y="6454"/>
                  <a:pt x="1818" y="6445"/>
                  <a:pt x="1073" y="6427"/>
                </a:cubicBezTo>
                <a:cubicBezTo>
                  <a:pt x="927" y="6424"/>
                  <a:pt x="801" y="6320"/>
                  <a:pt x="772" y="6180"/>
                </a:cubicBezTo>
                <a:cubicBezTo>
                  <a:pt x="738" y="6014"/>
                  <a:pt x="738" y="5845"/>
                  <a:pt x="772" y="5679"/>
                </a:cubicBezTo>
                <a:cubicBezTo>
                  <a:pt x="801" y="5538"/>
                  <a:pt x="927" y="5434"/>
                  <a:pt x="1073" y="5431"/>
                </a:cubicBezTo>
                <a:cubicBezTo>
                  <a:pt x="1818" y="5413"/>
                  <a:pt x="2570" y="5405"/>
                  <a:pt x="3321" y="5405"/>
                </a:cubicBezTo>
                <a:close/>
                <a:moveTo>
                  <a:pt x="1202" y="6679"/>
                </a:moveTo>
                <a:cubicBezTo>
                  <a:pt x="1905" y="6695"/>
                  <a:pt x="2613" y="6702"/>
                  <a:pt x="3321" y="6702"/>
                </a:cubicBezTo>
                <a:cubicBezTo>
                  <a:pt x="4028" y="6702"/>
                  <a:pt x="4736" y="6695"/>
                  <a:pt x="5439" y="6679"/>
                </a:cubicBezTo>
                <a:lnTo>
                  <a:pt x="5439" y="6679"/>
                </a:lnTo>
                <a:cubicBezTo>
                  <a:pt x="5438" y="6920"/>
                  <a:pt x="5410" y="7465"/>
                  <a:pt x="5196" y="7977"/>
                </a:cubicBezTo>
                <a:cubicBezTo>
                  <a:pt x="5130" y="8131"/>
                  <a:pt x="4980" y="8231"/>
                  <a:pt x="4810" y="8231"/>
                </a:cubicBezTo>
                <a:lnTo>
                  <a:pt x="1831" y="8231"/>
                </a:lnTo>
                <a:cubicBezTo>
                  <a:pt x="1662" y="8231"/>
                  <a:pt x="1511" y="8131"/>
                  <a:pt x="1447" y="7977"/>
                </a:cubicBezTo>
                <a:cubicBezTo>
                  <a:pt x="1231" y="7466"/>
                  <a:pt x="1203" y="6920"/>
                  <a:pt x="1202" y="6679"/>
                </a:cubicBezTo>
                <a:close/>
                <a:moveTo>
                  <a:pt x="5672" y="0"/>
                </a:moveTo>
                <a:cubicBezTo>
                  <a:pt x="5339" y="0"/>
                  <a:pt x="4997" y="189"/>
                  <a:pt x="4629" y="578"/>
                </a:cubicBezTo>
                <a:cubicBezTo>
                  <a:pt x="4587" y="623"/>
                  <a:pt x="4544" y="671"/>
                  <a:pt x="4500" y="724"/>
                </a:cubicBezTo>
                <a:cubicBezTo>
                  <a:pt x="4473" y="755"/>
                  <a:pt x="4463" y="797"/>
                  <a:pt x="4474" y="836"/>
                </a:cubicBezTo>
                <a:cubicBezTo>
                  <a:pt x="4484" y="875"/>
                  <a:pt x="4514" y="907"/>
                  <a:pt x="4552" y="921"/>
                </a:cubicBezTo>
                <a:cubicBezTo>
                  <a:pt x="4594" y="936"/>
                  <a:pt x="4635" y="953"/>
                  <a:pt x="4674" y="974"/>
                </a:cubicBezTo>
                <a:cubicBezTo>
                  <a:pt x="4938" y="1110"/>
                  <a:pt x="5057" y="1310"/>
                  <a:pt x="5020" y="1382"/>
                </a:cubicBezTo>
                <a:cubicBezTo>
                  <a:pt x="5003" y="1415"/>
                  <a:pt x="4943" y="1438"/>
                  <a:pt x="4857" y="1438"/>
                </a:cubicBezTo>
                <a:cubicBezTo>
                  <a:pt x="4759" y="1438"/>
                  <a:pt x="4628" y="1409"/>
                  <a:pt x="4488" y="1337"/>
                </a:cubicBezTo>
                <a:cubicBezTo>
                  <a:pt x="4419" y="1301"/>
                  <a:pt x="4357" y="1261"/>
                  <a:pt x="4303" y="1215"/>
                </a:cubicBezTo>
                <a:cubicBezTo>
                  <a:pt x="4280" y="1195"/>
                  <a:pt x="4252" y="1185"/>
                  <a:pt x="4222" y="1185"/>
                </a:cubicBezTo>
                <a:cubicBezTo>
                  <a:pt x="4216" y="1185"/>
                  <a:pt x="4210" y="1185"/>
                  <a:pt x="4204" y="1186"/>
                </a:cubicBezTo>
                <a:cubicBezTo>
                  <a:pt x="4169" y="1192"/>
                  <a:pt x="4138" y="1211"/>
                  <a:pt x="4118" y="1242"/>
                </a:cubicBezTo>
                <a:cubicBezTo>
                  <a:pt x="4007" y="1413"/>
                  <a:pt x="3900" y="1599"/>
                  <a:pt x="3800" y="1793"/>
                </a:cubicBezTo>
                <a:cubicBezTo>
                  <a:pt x="3649" y="2088"/>
                  <a:pt x="3526" y="2376"/>
                  <a:pt x="3435" y="2652"/>
                </a:cubicBezTo>
                <a:cubicBezTo>
                  <a:pt x="3414" y="2712"/>
                  <a:pt x="3443" y="2777"/>
                  <a:pt x="3500" y="2803"/>
                </a:cubicBezTo>
                <a:cubicBezTo>
                  <a:pt x="3515" y="2811"/>
                  <a:pt x="3531" y="2818"/>
                  <a:pt x="3549" y="2827"/>
                </a:cubicBezTo>
                <a:cubicBezTo>
                  <a:pt x="3712" y="2911"/>
                  <a:pt x="3852" y="3027"/>
                  <a:pt x="3934" y="3144"/>
                </a:cubicBezTo>
                <a:cubicBezTo>
                  <a:pt x="3999" y="3237"/>
                  <a:pt x="4021" y="3324"/>
                  <a:pt x="3993" y="3376"/>
                </a:cubicBezTo>
                <a:cubicBezTo>
                  <a:pt x="3966" y="3429"/>
                  <a:pt x="3882" y="3463"/>
                  <a:pt x="3762" y="3463"/>
                </a:cubicBezTo>
                <a:cubicBezTo>
                  <a:pt x="3665" y="3463"/>
                  <a:pt x="3546" y="3441"/>
                  <a:pt x="3415" y="3391"/>
                </a:cubicBezTo>
                <a:cubicBezTo>
                  <a:pt x="3401" y="3385"/>
                  <a:pt x="3385" y="3382"/>
                  <a:pt x="3370" y="3382"/>
                </a:cubicBezTo>
                <a:cubicBezTo>
                  <a:pt x="3347" y="3382"/>
                  <a:pt x="3324" y="3388"/>
                  <a:pt x="3304" y="3401"/>
                </a:cubicBezTo>
                <a:cubicBezTo>
                  <a:pt x="3272" y="3422"/>
                  <a:pt x="3250" y="3456"/>
                  <a:pt x="3246" y="3496"/>
                </a:cubicBezTo>
                <a:cubicBezTo>
                  <a:pt x="3213" y="3886"/>
                  <a:pt x="3283" y="4181"/>
                  <a:pt x="3460" y="4401"/>
                </a:cubicBezTo>
                <a:cubicBezTo>
                  <a:pt x="3581" y="4551"/>
                  <a:pt x="3750" y="4648"/>
                  <a:pt x="3950" y="4691"/>
                </a:cubicBezTo>
                <a:cubicBezTo>
                  <a:pt x="3910" y="4846"/>
                  <a:pt x="3875" y="5001"/>
                  <a:pt x="3846" y="5158"/>
                </a:cubicBezTo>
                <a:cubicBezTo>
                  <a:pt x="3671" y="5157"/>
                  <a:pt x="3497" y="5157"/>
                  <a:pt x="3323" y="5157"/>
                </a:cubicBezTo>
                <a:cubicBezTo>
                  <a:pt x="3109" y="5157"/>
                  <a:pt x="2895" y="5157"/>
                  <a:pt x="2681" y="5159"/>
                </a:cubicBezTo>
                <a:cubicBezTo>
                  <a:pt x="2659" y="4972"/>
                  <a:pt x="2628" y="4790"/>
                  <a:pt x="2590" y="4615"/>
                </a:cubicBezTo>
                <a:cubicBezTo>
                  <a:pt x="2620" y="4595"/>
                  <a:pt x="2649" y="4573"/>
                  <a:pt x="2676" y="4549"/>
                </a:cubicBezTo>
                <a:cubicBezTo>
                  <a:pt x="2928" y="4325"/>
                  <a:pt x="3045" y="3955"/>
                  <a:pt x="3031" y="3415"/>
                </a:cubicBezTo>
                <a:cubicBezTo>
                  <a:pt x="3017" y="3005"/>
                  <a:pt x="2934" y="2553"/>
                  <a:pt x="2785" y="2071"/>
                </a:cubicBezTo>
                <a:cubicBezTo>
                  <a:pt x="2769" y="2018"/>
                  <a:pt x="2720" y="1984"/>
                  <a:pt x="2667" y="1984"/>
                </a:cubicBezTo>
                <a:cubicBezTo>
                  <a:pt x="2655" y="1984"/>
                  <a:pt x="2642" y="1986"/>
                  <a:pt x="2630" y="1990"/>
                </a:cubicBezTo>
                <a:cubicBezTo>
                  <a:pt x="2564" y="2010"/>
                  <a:pt x="2528" y="2080"/>
                  <a:pt x="2548" y="2144"/>
                </a:cubicBezTo>
                <a:cubicBezTo>
                  <a:pt x="2691" y="2605"/>
                  <a:pt x="2769" y="3035"/>
                  <a:pt x="2783" y="3422"/>
                </a:cubicBezTo>
                <a:cubicBezTo>
                  <a:pt x="2794" y="3871"/>
                  <a:pt x="2710" y="4174"/>
                  <a:pt x="2527" y="4348"/>
                </a:cubicBezTo>
                <a:cubicBezTo>
                  <a:pt x="2473" y="4144"/>
                  <a:pt x="2413" y="3949"/>
                  <a:pt x="2349" y="3769"/>
                </a:cubicBezTo>
                <a:lnTo>
                  <a:pt x="2508" y="3297"/>
                </a:lnTo>
                <a:cubicBezTo>
                  <a:pt x="2530" y="3232"/>
                  <a:pt x="2495" y="3161"/>
                  <a:pt x="2430" y="3139"/>
                </a:cubicBezTo>
                <a:cubicBezTo>
                  <a:pt x="2417" y="3134"/>
                  <a:pt x="2403" y="3132"/>
                  <a:pt x="2390" y="3132"/>
                </a:cubicBezTo>
                <a:cubicBezTo>
                  <a:pt x="2339" y="3132"/>
                  <a:pt x="2290" y="3165"/>
                  <a:pt x="2273" y="3217"/>
                </a:cubicBezTo>
                <a:lnTo>
                  <a:pt x="2209" y="3405"/>
                </a:lnTo>
                <a:cubicBezTo>
                  <a:pt x="2149" y="3258"/>
                  <a:pt x="2088" y="3123"/>
                  <a:pt x="2031" y="3004"/>
                </a:cubicBezTo>
                <a:cubicBezTo>
                  <a:pt x="1758" y="2434"/>
                  <a:pt x="1509" y="2086"/>
                  <a:pt x="1499" y="2071"/>
                </a:cubicBezTo>
                <a:cubicBezTo>
                  <a:pt x="1475" y="2038"/>
                  <a:pt x="1437" y="2020"/>
                  <a:pt x="1398" y="2020"/>
                </a:cubicBezTo>
                <a:cubicBezTo>
                  <a:pt x="1373" y="2020"/>
                  <a:pt x="1348" y="2027"/>
                  <a:pt x="1325" y="2043"/>
                </a:cubicBezTo>
                <a:cubicBezTo>
                  <a:pt x="1270" y="2083"/>
                  <a:pt x="1257" y="2160"/>
                  <a:pt x="1297" y="2216"/>
                </a:cubicBezTo>
                <a:cubicBezTo>
                  <a:pt x="1300" y="2221"/>
                  <a:pt x="1395" y="2355"/>
                  <a:pt x="1531" y="2590"/>
                </a:cubicBezTo>
                <a:lnTo>
                  <a:pt x="1271" y="2538"/>
                </a:lnTo>
                <a:cubicBezTo>
                  <a:pt x="1263" y="2536"/>
                  <a:pt x="1254" y="2536"/>
                  <a:pt x="1246" y="2536"/>
                </a:cubicBezTo>
                <a:cubicBezTo>
                  <a:pt x="1188" y="2536"/>
                  <a:pt x="1137" y="2577"/>
                  <a:pt x="1125" y="2635"/>
                </a:cubicBezTo>
                <a:cubicBezTo>
                  <a:pt x="1111" y="2703"/>
                  <a:pt x="1155" y="2768"/>
                  <a:pt x="1222" y="2782"/>
                </a:cubicBezTo>
                <a:lnTo>
                  <a:pt x="1687" y="2874"/>
                </a:lnTo>
                <a:cubicBezTo>
                  <a:pt x="1896" y="3275"/>
                  <a:pt x="2142" y="3832"/>
                  <a:pt x="2302" y="4475"/>
                </a:cubicBezTo>
                <a:cubicBezTo>
                  <a:pt x="2246" y="4491"/>
                  <a:pt x="2186" y="4498"/>
                  <a:pt x="2122" y="4498"/>
                </a:cubicBezTo>
                <a:cubicBezTo>
                  <a:pt x="1937" y="4498"/>
                  <a:pt x="1725" y="4432"/>
                  <a:pt x="1509" y="4301"/>
                </a:cubicBezTo>
                <a:cubicBezTo>
                  <a:pt x="1464" y="4274"/>
                  <a:pt x="1419" y="4244"/>
                  <a:pt x="1373" y="4212"/>
                </a:cubicBezTo>
                <a:cubicBezTo>
                  <a:pt x="1694" y="3938"/>
                  <a:pt x="1804" y="3549"/>
                  <a:pt x="1619" y="3301"/>
                </a:cubicBezTo>
                <a:cubicBezTo>
                  <a:pt x="1526" y="3175"/>
                  <a:pt x="1376" y="3107"/>
                  <a:pt x="1193" y="3107"/>
                </a:cubicBezTo>
                <a:cubicBezTo>
                  <a:pt x="1180" y="3107"/>
                  <a:pt x="1167" y="3108"/>
                  <a:pt x="1153" y="3108"/>
                </a:cubicBezTo>
                <a:cubicBezTo>
                  <a:pt x="973" y="3117"/>
                  <a:pt x="781" y="3190"/>
                  <a:pt x="613" y="3313"/>
                </a:cubicBezTo>
                <a:cubicBezTo>
                  <a:pt x="524" y="3146"/>
                  <a:pt x="451" y="2972"/>
                  <a:pt x="396" y="2790"/>
                </a:cubicBezTo>
                <a:cubicBezTo>
                  <a:pt x="395" y="2790"/>
                  <a:pt x="395" y="2789"/>
                  <a:pt x="395" y="2789"/>
                </a:cubicBezTo>
                <a:cubicBezTo>
                  <a:pt x="383" y="2753"/>
                  <a:pt x="372" y="2717"/>
                  <a:pt x="361" y="2680"/>
                </a:cubicBezTo>
                <a:cubicBezTo>
                  <a:pt x="811" y="2501"/>
                  <a:pt x="1078" y="2177"/>
                  <a:pt x="990" y="1900"/>
                </a:cubicBezTo>
                <a:cubicBezTo>
                  <a:pt x="925" y="1697"/>
                  <a:pt x="694" y="1582"/>
                  <a:pt x="381" y="1582"/>
                </a:cubicBezTo>
                <a:cubicBezTo>
                  <a:pt x="343" y="1582"/>
                  <a:pt x="303" y="1584"/>
                  <a:pt x="262" y="1588"/>
                </a:cubicBezTo>
                <a:cubicBezTo>
                  <a:pt x="287" y="1340"/>
                  <a:pt x="344" y="1108"/>
                  <a:pt x="431" y="911"/>
                </a:cubicBezTo>
                <a:cubicBezTo>
                  <a:pt x="603" y="516"/>
                  <a:pt x="877" y="280"/>
                  <a:pt x="1158" y="280"/>
                </a:cubicBezTo>
                <a:cubicBezTo>
                  <a:pt x="1177" y="280"/>
                  <a:pt x="1195" y="281"/>
                  <a:pt x="1214" y="283"/>
                </a:cubicBezTo>
                <a:cubicBezTo>
                  <a:pt x="1376" y="301"/>
                  <a:pt x="1532" y="384"/>
                  <a:pt x="1689" y="537"/>
                </a:cubicBezTo>
                <a:cubicBezTo>
                  <a:pt x="1338" y="782"/>
                  <a:pt x="1173" y="1107"/>
                  <a:pt x="1299" y="1326"/>
                </a:cubicBezTo>
                <a:cubicBezTo>
                  <a:pt x="1369" y="1445"/>
                  <a:pt x="1508" y="1505"/>
                  <a:pt x="1683" y="1505"/>
                </a:cubicBezTo>
                <a:cubicBezTo>
                  <a:pt x="1846" y="1505"/>
                  <a:pt x="2040" y="1454"/>
                  <a:pt x="2236" y="1351"/>
                </a:cubicBezTo>
                <a:cubicBezTo>
                  <a:pt x="2289" y="1458"/>
                  <a:pt x="2339" y="1570"/>
                  <a:pt x="2385" y="1687"/>
                </a:cubicBezTo>
                <a:cubicBezTo>
                  <a:pt x="2405" y="1735"/>
                  <a:pt x="2451" y="1765"/>
                  <a:pt x="2500" y="1765"/>
                </a:cubicBezTo>
                <a:cubicBezTo>
                  <a:pt x="2516" y="1765"/>
                  <a:pt x="2531" y="1762"/>
                  <a:pt x="2547" y="1756"/>
                </a:cubicBezTo>
                <a:cubicBezTo>
                  <a:pt x="2610" y="1731"/>
                  <a:pt x="2641" y="1659"/>
                  <a:pt x="2616" y="1595"/>
                </a:cubicBezTo>
                <a:cubicBezTo>
                  <a:pt x="2549" y="1428"/>
                  <a:pt x="2476" y="1268"/>
                  <a:pt x="2399" y="1121"/>
                </a:cubicBezTo>
                <a:cubicBezTo>
                  <a:pt x="2383" y="1090"/>
                  <a:pt x="2354" y="1067"/>
                  <a:pt x="2321" y="1058"/>
                </a:cubicBezTo>
                <a:cubicBezTo>
                  <a:pt x="2311" y="1055"/>
                  <a:pt x="2300" y="1054"/>
                  <a:pt x="2290" y="1054"/>
                </a:cubicBezTo>
                <a:cubicBezTo>
                  <a:pt x="2266" y="1054"/>
                  <a:pt x="2243" y="1061"/>
                  <a:pt x="2223" y="1074"/>
                </a:cubicBezTo>
                <a:cubicBezTo>
                  <a:pt x="2209" y="1082"/>
                  <a:pt x="2196" y="1090"/>
                  <a:pt x="2182" y="1098"/>
                </a:cubicBezTo>
                <a:cubicBezTo>
                  <a:pt x="2026" y="1188"/>
                  <a:pt x="1858" y="1246"/>
                  <a:pt x="1720" y="1255"/>
                </a:cubicBezTo>
                <a:cubicBezTo>
                  <a:pt x="1707" y="1256"/>
                  <a:pt x="1693" y="1257"/>
                  <a:pt x="1681" y="1257"/>
                </a:cubicBezTo>
                <a:cubicBezTo>
                  <a:pt x="1597" y="1257"/>
                  <a:pt x="1535" y="1236"/>
                  <a:pt x="1514" y="1202"/>
                </a:cubicBezTo>
                <a:cubicBezTo>
                  <a:pt x="1491" y="1161"/>
                  <a:pt x="1512" y="1083"/>
                  <a:pt x="1571" y="996"/>
                </a:cubicBezTo>
                <a:cubicBezTo>
                  <a:pt x="1647" y="881"/>
                  <a:pt x="1780" y="764"/>
                  <a:pt x="1935" y="673"/>
                </a:cubicBezTo>
                <a:cubicBezTo>
                  <a:pt x="1937" y="673"/>
                  <a:pt x="1938" y="672"/>
                  <a:pt x="1939" y="672"/>
                </a:cubicBezTo>
                <a:lnTo>
                  <a:pt x="1943" y="669"/>
                </a:lnTo>
                <a:cubicBezTo>
                  <a:pt x="1975" y="652"/>
                  <a:pt x="1998" y="619"/>
                  <a:pt x="2005" y="583"/>
                </a:cubicBezTo>
                <a:cubicBezTo>
                  <a:pt x="2012" y="546"/>
                  <a:pt x="2001" y="508"/>
                  <a:pt x="1976" y="480"/>
                </a:cubicBezTo>
                <a:cubicBezTo>
                  <a:pt x="1742" y="210"/>
                  <a:pt x="1502" y="64"/>
                  <a:pt x="1242" y="36"/>
                </a:cubicBezTo>
                <a:cubicBezTo>
                  <a:pt x="1213" y="33"/>
                  <a:pt x="1185" y="31"/>
                  <a:pt x="1157" y="31"/>
                </a:cubicBezTo>
                <a:cubicBezTo>
                  <a:pt x="775" y="31"/>
                  <a:pt x="416" y="323"/>
                  <a:pt x="205" y="811"/>
                </a:cubicBezTo>
                <a:cubicBezTo>
                  <a:pt x="88" y="1075"/>
                  <a:pt x="19" y="1391"/>
                  <a:pt x="3" y="1725"/>
                </a:cubicBezTo>
                <a:cubicBezTo>
                  <a:pt x="1" y="1763"/>
                  <a:pt x="16" y="1800"/>
                  <a:pt x="46" y="1825"/>
                </a:cubicBezTo>
                <a:cubicBezTo>
                  <a:pt x="68" y="1844"/>
                  <a:pt x="97" y="1855"/>
                  <a:pt x="126" y="1855"/>
                </a:cubicBezTo>
                <a:cubicBezTo>
                  <a:pt x="134" y="1855"/>
                  <a:pt x="142" y="1854"/>
                  <a:pt x="150" y="1853"/>
                </a:cubicBezTo>
                <a:cubicBezTo>
                  <a:pt x="223" y="1839"/>
                  <a:pt x="300" y="1832"/>
                  <a:pt x="374" y="1832"/>
                </a:cubicBezTo>
                <a:cubicBezTo>
                  <a:pt x="558" y="1832"/>
                  <a:pt x="722" y="1877"/>
                  <a:pt x="753" y="1975"/>
                </a:cubicBezTo>
                <a:cubicBezTo>
                  <a:pt x="797" y="2112"/>
                  <a:pt x="558" y="2358"/>
                  <a:pt x="174" y="2484"/>
                </a:cubicBezTo>
                <a:cubicBezTo>
                  <a:pt x="112" y="2505"/>
                  <a:pt x="76" y="2568"/>
                  <a:pt x="92" y="2632"/>
                </a:cubicBezTo>
                <a:cubicBezTo>
                  <a:pt x="110" y="2709"/>
                  <a:pt x="133" y="2788"/>
                  <a:pt x="159" y="2864"/>
                </a:cubicBezTo>
                <a:cubicBezTo>
                  <a:pt x="235" y="3111"/>
                  <a:pt x="340" y="3348"/>
                  <a:pt x="472" y="3568"/>
                </a:cubicBezTo>
                <a:cubicBezTo>
                  <a:pt x="492" y="3601"/>
                  <a:pt x="525" y="3622"/>
                  <a:pt x="563" y="3628"/>
                </a:cubicBezTo>
                <a:cubicBezTo>
                  <a:pt x="568" y="3628"/>
                  <a:pt x="572" y="3628"/>
                  <a:pt x="577" y="3628"/>
                </a:cubicBezTo>
                <a:cubicBezTo>
                  <a:pt x="610" y="3628"/>
                  <a:pt x="641" y="3616"/>
                  <a:pt x="665" y="3593"/>
                </a:cubicBezTo>
                <a:cubicBezTo>
                  <a:pt x="693" y="3566"/>
                  <a:pt x="724" y="3541"/>
                  <a:pt x="756" y="3517"/>
                </a:cubicBezTo>
                <a:cubicBezTo>
                  <a:pt x="885" y="3421"/>
                  <a:pt x="1034" y="3363"/>
                  <a:pt x="1166" y="3356"/>
                </a:cubicBezTo>
                <a:cubicBezTo>
                  <a:pt x="1173" y="3356"/>
                  <a:pt x="1181" y="3356"/>
                  <a:pt x="1189" y="3356"/>
                </a:cubicBezTo>
                <a:cubicBezTo>
                  <a:pt x="1259" y="3356"/>
                  <a:pt x="1362" y="3370"/>
                  <a:pt x="1419" y="3448"/>
                </a:cubicBezTo>
                <a:cubicBezTo>
                  <a:pt x="1529" y="3596"/>
                  <a:pt x="1411" y="3877"/>
                  <a:pt x="1160" y="4063"/>
                </a:cubicBezTo>
                <a:cubicBezTo>
                  <a:pt x="1143" y="4077"/>
                  <a:pt x="1123" y="4089"/>
                  <a:pt x="1102" y="4103"/>
                </a:cubicBezTo>
                <a:cubicBezTo>
                  <a:pt x="1068" y="4124"/>
                  <a:pt x="1048" y="4160"/>
                  <a:pt x="1044" y="4199"/>
                </a:cubicBezTo>
                <a:cubicBezTo>
                  <a:pt x="1042" y="4239"/>
                  <a:pt x="1058" y="4277"/>
                  <a:pt x="1088" y="4304"/>
                </a:cubicBezTo>
                <a:cubicBezTo>
                  <a:pt x="1184" y="4385"/>
                  <a:pt x="1284" y="4456"/>
                  <a:pt x="1382" y="4515"/>
                </a:cubicBezTo>
                <a:cubicBezTo>
                  <a:pt x="1636" y="4669"/>
                  <a:pt x="1893" y="4746"/>
                  <a:pt x="2123" y="4746"/>
                </a:cubicBezTo>
                <a:cubicBezTo>
                  <a:pt x="2206" y="4746"/>
                  <a:pt x="2283" y="4737"/>
                  <a:pt x="2357" y="4718"/>
                </a:cubicBezTo>
                <a:cubicBezTo>
                  <a:pt x="2388" y="4862"/>
                  <a:pt x="2413" y="5010"/>
                  <a:pt x="2432" y="5161"/>
                </a:cubicBezTo>
                <a:cubicBezTo>
                  <a:pt x="1976" y="5165"/>
                  <a:pt x="1521" y="5172"/>
                  <a:pt x="1067" y="5183"/>
                </a:cubicBezTo>
                <a:cubicBezTo>
                  <a:pt x="803" y="5188"/>
                  <a:pt x="582" y="5372"/>
                  <a:pt x="529" y="5630"/>
                </a:cubicBezTo>
                <a:cubicBezTo>
                  <a:pt x="489" y="5829"/>
                  <a:pt x="489" y="6030"/>
                  <a:pt x="529" y="6230"/>
                </a:cubicBezTo>
                <a:cubicBezTo>
                  <a:pt x="574" y="6448"/>
                  <a:pt x="741" y="6614"/>
                  <a:pt x="954" y="6662"/>
                </a:cubicBezTo>
                <a:cubicBezTo>
                  <a:pt x="954" y="6914"/>
                  <a:pt x="982" y="7512"/>
                  <a:pt x="1217" y="8073"/>
                </a:cubicBezTo>
                <a:cubicBezTo>
                  <a:pt x="1321" y="8320"/>
                  <a:pt x="1561" y="8480"/>
                  <a:pt x="1831" y="8480"/>
                </a:cubicBezTo>
                <a:lnTo>
                  <a:pt x="4811" y="8480"/>
                </a:lnTo>
                <a:cubicBezTo>
                  <a:pt x="5080" y="8480"/>
                  <a:pt x="5321" y="8320"/>
                  <a:pt x="5425" y="8073"/>
                </a:cubicBezTo>
                <a:cubicBezTo>
                  <a:pt x="5661" y="7512"/>
                  <a:pt x="5688" y="6914"/>
                  <a:pt x="5688" y="6662"/>
                </a:cubicBezTo>
                <a:cubicBezTo>
                  <a:pt x="5901" y="6614"/>
                  <a:pt x="6068" y="6448"/>
                  <a:pt x="6113" y="6230"/>
                </a:cubicBezTo>
                <a:cubicBezTo>
                  <a:pt x="6154" y="6030"/>
                  <a:pt x="6154" y="5829"/>
                  <a:pt x="6113" y="5630"/>
                </a:cubicBezTo>
                <a:cubicBezTo>
                  <a:pt x="6061" y="5372"/>
                  <a:pt x="5839" y="5188"/>
                  <a:pt x="5575" y="5183"/>
                </a:cubicBezTo>
                <a:cubicBezTo>
                  <a:pt x="5084" y="5172"/>
                  <a:pt x="4592" y="5164"/>
                  <a:pt x="4099" y="5160"/>
                </a:cubicBezTo>
                <a:cubicBezTo>
                  <a:pt x="4127" y="5012"/>
                  <a:pt x="4163" y="4862"/>
                  <a:pt x="4201" y="4715"/>
                </a:cubicBezTo>
                <a:cubicBezTo>
                  <a:pt x="4386" y="4714"/>
                  <a:pt x="4588" y="4672"/>
                  <a:pt x="4796" y="4590"/>
                </a:cubicBezTo>
                <a:cubicBezTo>
                  <a:pt x="5047" y="4492"/>
                  <a:pt x="5304" y="4333"/>
                  <a:pt x="5542" y="4130"/>
                </a:cubicBezTo>
                <a:cubicBezTo>
                  <a:pt x="5571" y="4105"/>
                  <a:pt x="5586" y="4069"/>
                  <a:pt x="5585" y="4030"/>
                </a:cubicBezTo>
                <a:cubicBezTo>
                  <a:pt x="5583" y="3992"/>
                  <a:pt x="5563" y="3957"/>
                  <a:pt x="5532" y="3935"/>
                </a:cubicBezTo>
                <a:cubicBezTo>
                  <a:pt x="5264" y="3744"/>
                  <a:pt x="5120" y="3487"/>
                  <a:pt x="5198" y="3335"/>
                </a:cubicBezTo>
                <a:cubicBezTo>
                  <a:pt x="5225" y="3282"/>
                  <a:pt x="5277" y="3243"/>
                  <a:pt x="5352" y="3220"/>
                </a:cubicBezTo>
                <a:cubicBezTo>
                  <a:pt x="5418" y="3199"/>
                  <a:pt x="5455" y="3129"/>
                  <a:pt x="5434" y="3065"/>
                </a:cubicBezTo>
                <a:cubicBezTo>
                  <a:pt x="5418" y="3011"/>
                  <a:pt x="5369" y="2977"/>
                  <a:pt x="5316" y="2977"/>
                </a:cubicBezTo>
                <a:cubicBezTo>
                  <a:pt x="5304" y="2977"/>
                  <a:pt x="5291" y="2979"/>
                  <a:pt x="5278" y="2983"/>
                </a:cubicBezTo>
                <a:cubicBezTo>
                  <a:pt x="5139" y="3027"/>
                  <a:pt x="5035" y="3108"/>
                  <a:pt x="4976" y="3221"/>
                </a:cubicBezTo>
                <a:cubicBezTo>
                  <a:pt x="4854" y="3458"/>
                  <a:pt x="4972" y="3779"/>
                  <a:pt x="5263" y="4037"/>
                </a:cubicBezTo>
                <a:cubicBezTo>
                  <a:pt x="5081" y="4176"/>
                  <a:pt x="4890" y="4286"/>
                  <a:pt x="4705" y="4359"/>
                </a:cubicBezTo>
                <a:cubicBezTo>
                  <a:pt x="4552" y="4420"/>
                  <a:pt x="4406" y="4454"/>
                  <a:pt x="4271" y="4464"/>
                </a:cubicBezTo>
                <a:cubicBezTo>
                  <a:pt x="4315" y="4315"/>
                  <a:pt x="4362" y="4169"/>
                  <a:pt x="4412" y="4027"/>
                </a:cubicBezTo>
                <a:lnTo>
                  <a:pt x="4773" y="3935"/>
                </a:lnTo>
                <a:cubicBezTo>
                  <a:pt x="4840" y="3918"/>
                  <a:pt x="4879" y="3850"/>
                  <a:pt x="4863" y="3784"/>
                </a:cubicBezTo>
                <a:cubicBezTo>
                  <a:pt x="4848" y="3728"/>
                  <a:pt x="4798" y="3691"/>
                  <a:pt x="4742" y="3691"/>
                </a:cubicBezTo>
                <a:cubicBezTo>
                  <a:pt x="4732" y="3691"/>
                  <a:pt x="4721" y="3692"/>
                  <a:pt x="4711" y="3695"/>
                </a:cubicBezTo>
                <a:lnTo>
                  <a:pt x="4515" y="3745"/>
                </a:lnTo>
                <a:cubicBezTo>
                  <a:pt x="4844" y="2872"/>
                  <a:pt x="5211" y="2214"/>
                  <a:pt x="5218" y="2205"/>
                </a:cubicBezTo>
                <a:cubicBezTo>
                  <a:pt x="5251" y="2144"/>
                  <a:pt x="5229" y="2069"/>
                  <a:pt x="5170" y="2036"/>
                </a:cubicBezTo>
                <a:cubicBezTo>
                  <a:pt x="5150" y="2025"/>
                  <a:pt x="5130" y="2020"/>
                  <a:pt x="5109" y="2020"/>
                </a:cubicBezTo>
                <a:cubicBezTo>
                  <a:pt x="5066" y="2020"/>
                  <a:pt x="5024" y="2042"/>
                  <a:pt x="5000" y="2083"/>
                </a:cubicBezTo>
                <a:cubicBezTo>
                  <a:pt x="4989" y="2104"/>
                  <a:pt x="4894" y="2274"/>
                  <a:pt x="4761" y="2545"/>
                </a:cubicBezTo>
                <a:lnTo>
                  <a:pt x="4619" y="2123"/>
                </a:lnTo>
                <a:cubicBezTo>
                  <a:pt x="4602" y="2072"/>
                  <a:pt x="4553" y="2039"/>
                  <a:pt x="4501" y="2039"/>
                </a:cubicBezTo>
                <a:cubicBezTo>
                  <a:pt x="4488" y="2039"/>
                  <a:pt x="4475" y="2041"/>
                  <a:pt x="4461" y="2045"/>
                </a:cubicBezTo>
                <a:cubicBezTo>
                  <a:pt x="4397" y="2067"/>
                  <a:pt x="4362" y="2137"/>
                  <a:pt x="4384" y="2203"/>
                </a:cubicBezTo>
                <a:lnTo>
                  <a:pt x="4609" y="2870"/>
                </a:lnTo>
                <a:cubicBezTo>
                  <a:pt x="4415" y="3294"/>
                  <a:pt x="4188" y="3852"/>
                  <a:pt x="4015" y="4452"/>
                </a:cubicBezTo>
                <a:cubicBezTo>
                  <a:pt x="3865" y="4423"/>
                  <a:pt x="3741" y="4353"/>
                  <a:pt x="3654" y="4245"/>
                </a:cubicBezTo>
                <a:cubicBezTo>
                  <a:pt x="3542" y="4106"/>
                  <a:pt x="3487" y="3919"/>
                  <a:pt x="3488" y="3675"/>
                </a:cubicBezTo>
                <a:lnTo>
                  <a:pt x="3488" y="3675"/>
                </a:lnTo>
                <a:cubicBezTo>
                  <a:pt x="3583" y="3699"/>
                  <a:pt x="3674" y="3711"/>
                  <a:pt x="3759" y="3711"/>
                </a:cubicBezTo>
                <a:cubicBezTo>
                  <a:pt x="3971" y="3711"/>
                  <a:pt x="4140" y="3635"/>
                  <a:pt x="4215" y="3490"/>
                </a:cubicBezTo>
                <a:cubicBezTo>
                  <a:pt x="4287" y="3350"/>
                  <a:pt x="4260" y="3176"/>
                  <a:pt x="4138" y="3002"/>
                </a:cubicBezTo>
                <a:cubicBezTo>
                  <a:pt x="4040" y="2861"/>
                  <a:pt x="3888" y="2730"/>
                  <a:pt x="3705" y="2629"/>
                </a:cubicBezTo>
                <a:cubicBezTo>
                  <a:pt x="3789" y="2396"/>
                  <a:pt x="3894" y="2154"/>
                  <a:pt x="4021" y="1907"/>
                </a:cubicBezTo>
                <a:cubicBezTo>
                  <a:pt x="4096" y="1762"/>
                  <a:pt x="4175" y="1622"/>
                  <a:pt x="4257" y="1489"/>
                </a:cubicBezTo>
                <a:cubicBezTo>
                  <a:pt x="4294" y="1513"/>
                  <a:pt x="4333" y="1536"/>
                  <a:pt x="4374" y="1557"/>
                </a:cubicBezTo>
                <a:cubicBezTo>
                  <a:pt x="4542" y="1644"/>
                  <a:pt x="4710" y="1687"/>
                  <a:pt x="4855" y="1687"/>
                </a:cubicBezTo>
                <a:cubicBezTo>
                  <a:pt x="5034" y="1687"/>
                  <a:pt x="5177" y="1622"/>
                  <a:pt x="5242" y="1496"/>
                </a:cubicBezTo>
                <a:cubicBezTo>
                  <a:pt x="5359" y="1268"/>
                  <a:pt x="5169" y="953"/>
                  <a:pt x="4800" y="759"/>
                </a:cubicBezTo>
                <a:cubicBezTo>
                  <a:pt x="4803" y="756"/>
                  <a:pt x="4806" y="753"/>
                  <a:pt x="4809" y="749"/>
                </a:cubicBezTo>
                <a:cubicBezTo>
                  <a:pt x="5129" y="412"/>
                  <a:pt x="5412" y="248"/>
                  <a:pt x="5675" y="248"/>
                </a:cubicBezTo>
                <a:cubicBezTo>
                  <a:pt x="5687" y="248"/>
                  <a:pt x="5699" y="249"/>
                  <a:pt x="5711" y="249"/>
                </a:cubicBezTo>
                <a:cubicBezTo>
                  <a:pt x="6029" y="267"/>
                  <a:pt x="6298" y="570"/>
                  <a:pt x="6414" y="1039"/>
                </a:cubicBezTo>
                <a:cubicBezTo>
                  <a:pt x="6530" y="1495"/>
                  <a:pt x="6513" y="2246"/>
                  <a:pt x="6123" y="2988"/>
                </a:cubicBezTo>
                <a:cubicBezTo>
                  <a:pt x="6123" y="2988"/>
                  <a:pt x="6123" y="2989"/>
                  <a:pt x="6122" y="2989"/>
                </a:cubicBezTo>
                <a:cubicBezTo>
                  <a:pt x="6110" y="3017"/>
                  <a:pt x="6095" y="3044"/>
                  <a:pt x="6081" y="3071"/>
                </a:cubicBezTo>
                <a:cubicBezTo>
                  <a:pt x="6002" y="3036"/>
                  <a:pt x="5923" y="3009"/>
                  <a:pt x="5843" y="2988"/>
                </a:cubicBezTo>
                <a:cubicBezTo>
                  <a:pt x="5833" y="2986"/>
                  <a:pt x="5823" y="2985"/>
                  <a:pt x="5813" y="2985"/>
                </a:cubicBezTo>
                <a:cubicBezTo>
                  <a:pt x="5758" y="2985"/>
                  <a:pt x="5707" y="3022"/>
                  <a:pt x="5692" y="3077"/>
                </a:cubicBezTo>
                <a:cubicBezTo>
                  <a:pt x="5675" y="3144"/>
                  <a:pt x="5715" y="3212"/>
                  <a:pt x="5782" y="3229"/>
                </a:cubicBezTo>
                <a:cubicBezTo>
                  <a:pt x="5875" y="3253"/>
                  <a:pt x="5968" y="3289"/>
                  <a:pt x="6060" y="3336"/>
                </a:cubicBezTo>
                <a:cubicBezTo>
                  <a:pt x="6062" y="3337"/>
                  <a:pt x="6064" y="3338"/>
                  <a:pt x="6065" y="3339"/>
                </a:cubicBezTo>
                <a:lnTo>
                  <a:pt x="6073" y="3344"/>
                </a:lnTo>
                <a:cubicBezTo>
                  <a:pt x="6092" y="3353"/>
                  <a:pt x="6112" y="3358"/>
                  <a:pt x="6131" y="3358"/>
                </a:cubicBezTo>
                <a:cubicBezTo>
                  <a:pt x="6174" y="3358"/>
                  <a:pt x="6215" y="3336"/>
                  <a:pt x="6238" y="3297"/>
                </a:cubicBezTo>
                <a:cubicBezTo>
                  <a:pt x="6277" y="3232"/>
                  <a:pt x="6312" y="3166"/>
                  <a:pt x="6345" y="3102"/>
                </a:cubicBezTo>
                <a:cubicBezTo>
                  <a:pt x="6698" y="2429"/>
                  <a:pt x="6817" y="1616"/>
                  <a:pt x="6655" y="980"/>
                </a:cubicBezTo>
                <a:cubicBezTo>
                  <a:pt x="6512" y="400"/>
                  <a:pt x="6156" y="26"/>
                  <a:pt x="5724" y="2"/>
                </a:cubicBezTo>
                <a:cubicBezTo>
                  <a:pt x="5707" y="1"/>
                  <a:pt x="5689" y="0"/>
                  <a:pt x="56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8890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F34CAA6F-28E5-960D-5963-ABD6F6A5290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979265" y="1266739"/>
            <a:ext cx="2874300" cy="863700"/>
          </a:xfrm>
        </p:spPr>
        <p:txBody>
          <a:bodyPr/>
          <a:lstStyle/>
          <a:p>
            <a:r>
              <a:rPr lang="en-US" b="1" dirty="0"/>
              <a:t>Decision Tree Regressor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31A53E-10D7-857E-4DBA-7F2FF5DF6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25" y="582564"/>
            <a:ext cx="7704000" cy="572700"/>
          </a:xfrm>
        </p:spPr>
        <p:txBody>
          <a:bodyPr/>
          <a:lstStyle/>
          <a:p>
            <a:r>
              <a:rPr lang="en-US" dirty="0"/>
              <a:t>Load best model and test</a:t>
            </a:r>
          </a:p>
        </p:txBody>
      </p:sp>
      <p:pic>
        <p:nvPicPr>
          <p:cNvPr id="8" name="Picture 7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7CCC6E99-D4E3-4753-68A5-8DEDBE350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35" y="2089879"/>
            <a:ext cx="7442925" cy="2414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9" name="Google Shape;1889;p81">
            <a:extLst>
              <a:ext uri="{FF2B5EF4-FFF2-40B4-BE49-F238E27FC236}">
                <a16:creationId xmlns:a16="http://schemas.microsoft.com/office/drawing/2014/main" id="{DC341697-DEFC-D5B2-5A13-821CD07ACA3B}"/>
              </a:ext>
            </a:extLst>
          </p:cNvPr>
          <p:cNvGrpSpPr/>
          <p:nvPr/>
        </p:nvGrpSpPr>
        <p:grpSpPr>
          <a:xfrm rot="2829839">
            <a:off x="7116657" y="2610828"/>
            <a:ext cx="798347" cy="2141342"/>
            <a:chOff x="4385350" y="2587950"/>
            <a:chExt cx="798350" cy="2141350"/>
          </a:xfrm>
        </p:grpSpPr>
        <p:sp>
          <p:nvSpPr>
            <p:cNvPr id="10" name="Google Shape;1890;p81">
              <a:extLst>
                <a:ext uri="{FF2B5EF4-FFF2-40B4-BE49-F238E27FC236}">
                  <a16:creationId xmlns:a16="http://schemas.microsoft.com/office/drawing/2014/main" id="{C283C869-4F17-7B70-649B-4EF1C13650CA}"/>
                </a:ext>
              </a:extLst>
            </p:cNvPr>
            <p:cNvSpPr/>
            <p:nvPr/>
          </p:nvSpPr>
          <p:spPr>
            <a:xfrm>
              <a:off x="4444300" y="2596575"/>
              <a:ext cx="551275" cy="2132725"/>
            </a:xfrm>
            <a:custGeom>
              <a:avLst/>
              <a:gdLst/>
              <a:ahLst/>
              <a:cxnLst/>
              <a:rect l="l" t="t" r="r" b="b"/>
              <a:pathLst>
                <a:path w="22051" h="85309" fill="none" extrusionOk="0">
                  <a:moveTo>
                    <a:pt x="20431" y="85297"/>
                  </a:moveTo>
                  <a:lnTo>
                    <a:pt x="20408" y="85297"/>
                  </a:lnTo>
                  <a:cubicBezTo>
                    <a:pt x="20265" y="85297"/>
                    <a:pt x="20169" y="85178"/>
                    <a:pt x="20181" y="85035"/>
                  </a:cubicBezTo>
                  <a:cubicBezTo>
                    <a:pt x="21562" y="68354"/>
                    <a:pt x="19431" y="49983"/>
                    <a:pt x="13490" y="27242"/>
                  </a:cubicBezTo>
                  <a:cubicBezTo>
                    <a:pt x="11085" y="18062"/>
                    <a:pt x="7620" y="7692"/>
                    <a:pt x="107" y="441"/>
                  </a:cubicBezTo>
                  <a:cubicBezTo>
                    <a:pt x="12" y="358"/>
                    <a:pt x="0" y="203"/>
                    <a:pt x="95" y="108"/>
                  </a:cubicBezTo>
                  <a:cubicBezTo>
                    <a:pt x="191" y="13"/>
                    <a:pt x="346" y="1"/>
                    <a:pt x="441" y="96"/>
                  </a:cubicBezTo>
                  <a:cubicBezTo>
                    <a:pt x="8037" y="7430"/>
                    <a:pt x="11537" y="17872"/>
                    <a:pt x="13954" y="27123"/>
                  </a:cubicBezTo>
                  <a:cubicBezTo>
                    <a:pt x="19919" y="49924"/>
                    <a:pt x="22051" y="68342"/>
                    <a:pt x="20669" y="85083"/>
                  </a:cubicBezTo>
                  <a:cubicBezTo>
                    <a:pt x="20658" y="85202"/>
                    <a:pt x="20550" y="85309"/>
                    <a:pt x="20419" y="853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91;p81">
              <a:extLst>
                <a:ext uri="{FF2B5EF4-FFF2-40B4-BE49-F238E27FC236}">
                  <a16:creationId xmlns:a16="http://schemas.microsoft.com/office/drawing/2014/main" id="{C16FD4C3-0182-8F2D-E585-3F89B87D02D9}"/>
                </a:ext>
              </a:extLst>
            </p:cNvPr>
            <p:cNvSpPr/>
            <p:nvPr/>
          </p:nvSpPr>
          <p:spPr>
            <a:xfrm>
              <a:off x="4385350" y="2587950"/>
              <a:ext cx="798350" cy="1510025"/>
            </a:xfrm>
            <a:custGeom>
              <a:avLst/>
              <a:gdLst/>
              <a:ahLst/>
              <a:cxnLst/>
              <a:rect l="l" t="t" r="r" b="b"/>
              <a:pathLst>
                <a:path w="31934" h="60401" fill="none" extrusionOk="0">
                  <a:moveTo>
                    <a:pt x="22099" y="60234"/>
                  </a:moveTo>
                  <a:cubicBezTo>
                    <a:pt x="22051" y="60234"/>
                    <a:pt x="22051" y="60222"/>
                    <a:pt x="22015" y="60198"/>
                  </a:cubicBezTo>
                  <a:cubicBezTo>
                    <a:pt x="19468" y="58650"/>
                    <a:pt x="15991" y="56543"/>
                    <a:pt x="14681" y="53162"/>
                  </a:cubicBezTo>
                  <a:cubicBezTo>
                    <a:pt x="14241" y="52043"/>
                    <a:pt x="14062" y="50840"/>
                    <a:pt x="13895" y="49685"/>
                  </a:cubicBezTo>
                  <a:cubicBezTo>
                    <a:pt x="13860" y="49399"/>
                    <a:pt x="13812" y="49114"/>
                    <a:pt x="13764" y="48840"/>
                  </a:cubicBezTo>
                  <a:cubicBezTo>
                    <a:pt x="13312" y="46042"/>
                    <a:pt x="12490" y="43315"/>
                    <a:pt x="11312" y="40744"/>
                  </a:cubicBezTo>
                  <a:cubicBezTo>
                    <a:pt x="11264" y="40648"/>
                    <a:pt x="11288" y="40529"/>
                    <a:pt x="11371" y="40458"/>
                  </a:cubicBezTo>
                  <a:cubicBezTo>
                    <a:pt x="11455" y="40386"/>
                    <a:pt x="11574" y="40386"/>
                    <a:pt x="11657" y="40446"/>
                  </a:cubicBezTo>
                  <a:lnTo>
                    <a:pt x="16705" y="43708"/>
                  </a:lnTo>
                  <a:cubicBezTo>
                    <a:pt x="15324" y="42101"/>
                    <a:pt x="13645" y="40744"/>
                    <a:pt x="11788" y="39755"/>
                  </a:cubicBezTo>
                  <a:lnTo>
                    <a:pt x="11657" y="39684"/>
                  </a:lnTo>
                  <a:cubicBezTo>
                    <a:pt x="11097" y="39386"/>
                    <a:pt x="10514" y="39077"/>
                    <a:pt x="10157" y="38529"/>
                  </a:cubicBezTo>
                  <a:cubicBezTo>
                    <a:pt x="9883" y="38112"/>
                    <a:pt x="9788" y="37636"/>
                    <a:pt x="9692" y="37172"/>
                  </a:cubicBezTo>
                  <a:lnTo>
                    <a:pt x="9681" y="37148"/>
                  </a:lnTo>
                  <a:cubicBezTo>
                    <a:pt x="8788" y="32719"/>
                    <a:pt x="7228" y="28480"/>
                    <a:pt x="5073" y="24515"/>
                  </a:cubicBezTo>
                  <a:cubicBezTo>
                    <a:pt x="5013" y="24420"/>
                    <a:pt x="5037" y="24289"/>
                    <a:pt x="5132" y="24218"/>
                  </a:cubicBezTo>
                  <a:cubicBezTo>
                    <a:pt x="5216" y="24146"/>
                    <a:pt x="5347" y="24134"/>
                    <a:pt x="5430" y="24206"/>
                  </a:cubicBezTo>
                  <a:lnTo>
                    <a:pt x="11407" y="28766"/>
                  </a:lnTo>
                  <a:cubicBezTo>
                    <a:pt x="9752" y="26123"/>
                    <a:pt x="7537" y="23860"/>
                    <a:pt x="4942" y="22146"/>
                  </a:cubicBezTo>
                  <a:lnTo>
                    <a:pt x="4751" y="22027"/>
                  </a:lnTo>
                  <a:cubicBezTo>
                    <a:pt x="4228" y="21694"/>
                    <a:pt x="3704" y="21348"/>
                    <a:pt x="3299" y="20848"/>
                  </a:cubicBezTo>
                  <a:cubicBezTo>
                    <a:pt x="2656" y="20074"/>
                    <a:pt x="2465" y="19086"/>
                    <a:pt x="2275" y="18134"/>
                  </a:cubicBezTo>
                  <a:cubicBezTo>
                    <a:pt x="2144" y="17491"/>
                    <a:pt x="2013" y="16824"/>
                    <a:pt x="1751" y="16241"/>
                  </a:cubicBezTo>
                  <a:cubicBezTo>
                    <a:pt x="1703" y="16145"/>
                    <a:pt x="1727" y="16026"/>
                    <a:pt x="1799" y="15955"/>
                  </a:cubicBezTo>
                  <a:cubicBezTo>
                    <a:pt x="1882" y="15883"/>
                    <a:pt x="2001" y="15871"/>
                    <a:pt x="2084" y="15919"/>
                  </a:cubicBezTo>
                  <a:cubicBezTo>
                    <a:pt x="4466" y="17276"/>
                    <a:pt x="6978" y="18407"/>
                    <a:pt x="9562" y="19300"/>
                  </a:cubicBezTo>
                  <a:cubicBezTo>
                    <a:pt x="7871" y="17895"/>
                    <a:pt x="5930" y="16752"/>
                    <a:pt x="3882" y="15979"/>
                  </a:cubicBezTo>
                  <a:lnTo>
                    <a:pt x="3835" y="15967"/>
                  </a:lnTo>
                  <a:cubicBezTo>
                    <a:pt x="3466" y="15824"/>
                    <a:pt x="3037" y="15657"/>
                    <a:pt x="2739" y="15324"/>
                  </a:cubicBezTo>
                  <a:cubicBezTo>
                    <a:pt x="2430" y="14990"/>
                    <a:pt x="2311" y="14550"/>
                    <a:pt x="2203" y="14193"/>
                  </a:cubicBezTo>
                  <a:lnTo>
                    <a:pt x="60" y="6358"/>
                  </a:lnTo>
                  <a:cubicBezTo>
                    <a:pt x="37" y="6275"/>
                    <a:pt x="60" y="6180"/>
                    <a:pt x="132" y="6120"/>
                  </a:cubicBezTo>
                  <a:cubicBezTo>
                    <a:pt x="191" y="6061"/>
                    <a:pt x="287" y="6037"/>
                    <a:pt x="370" y="6061"/>
                  </a:cubicBezTo>
                  <a:cubicBezTo>
                    <a:pt x="2453" y="6704"/>
                    <a:pt x="4537" y="7466"/>
                    <a:pt x="6549" y="8335"/>
                  </a:cubicBezTo>
                  <a:cubicBezTo>
                    <a:pt x="5049" y="6644"/>
                    <a:pt x="3073" y="5394"/>
                    <a:pt x="894" y="4787"/>
                  </a:cubicBezTo>
                  <a:cubicBezTo>
                    <a:pt x="668" y="4727"/>
                    <a:pt x="358" y="4632"/>
                    <a:pt x="203" y="4358"/>
                  </a:cubicBezTo>
                  <a:cubicBezTo>
                    <a:pt x="1" y="4013"/>
                    <a:pt x="167" y="3620"/>
                    <a:pt x="251" y="3418"/>
                  </a:cubicBezTo>
                  <a:cubicBezTo>
                    <a:pt x="799" y="2144"/>
                    <a:pt x="1370" y="953"/>
                    <a:pt x="2525" y="393"/>
                  </a:cubicBezTo>
                  <a:cubicBezTo>
                    <a:pt x="3335" y="0"/>
                    <a:pt x="4251" y="24"/>
                    <a:pt x="5049" y="48"/>
                  </a:cubicBezTo>
                  <a:lnTo>
                    <a:pt x="13669" y="262"/>
                  </a:lnTo>
                  <a:cubicBezTo>
                    <a:pt x="13812" y="262"/>
                    <a:pt x="14050" y="262"/>
                    <a:pt x="14229" y="429"/>
                  </a:cubicBezTo>
                  <a:cubicBezTo>
                    <a:pt x="14384" y="584"/>
                    <a:pt x="14515" y="858"/>
                    <a:pt x="14253" y="1382"/>
                  </a:cubicBezTo>
                  <a:cubicBezTo>
                    <a:pt x="13514" y="2894"/>
                    <a:pt x="12610" y="4310"/>
                    <a:pt x="11550" y="5620"/>
                  </a:cubicBezTo>
                  <a:cubicBezTo>
                    <a:pt x="12883" y="4751"/>
                    <a:pt x="13895" y="3346"/>
                    <a:pt x="14229" y="1798"/>
                  </a:cubicBezTo>
                  <a:cubicBezTo>
                    <a:pt x="14253" y="1727"/>
                    <a:pt x="14300" y="1655"/>
                    <a:pt x="14384" y="1632"/>
                  </a:cubicBezTo>
                  <a:cubicBezTo>
                    <a:pt x="14455" y="1596"/>
                    <a:pt x="14538" y="1608"/>
                    <a:pt x="14610" y="1655"/>
                  </a:cubicBezTo>
                  <a:cubicBezTo>
                    <a:pt x="18670" y="4513"/>
                    <a:pt x="21515" y="8894"/>
                    <a:pt x="24028" y="12752"/>
                  </a:cubicBezTo>
                  <a:cubicBezTo>
                    <a:pt x="24290" y="13169"/>
                    <a:pt x="24599" y="13633"/>
                    <a:pt x="24671" y="14193"/>
                  </a:cubicBezTo>
                  <a:cubicBezTo>
                    <a:pt x="24766" y="14967"/>
                    <a:pt x="24361" y="15717"/>
                    <a:pt x="24063" y="16264"/>
                  </a:cubicBezTo>
                  <a:cubicBezTo>
                    <a:pt x="22801" y="18598"/>
                    <a:pt x="21253" y="21432"/>
                    <a:pt x="18777" y="23146"/>
                  </a:cubicBezTo>
                  <a:cubicBezTo>
                    <a:pt x="21646" y="22598"/>
                    <a:pt x="24266" y="20634"/>
                    <a:pt x="25528" y="18003"/>
                  </a:cubicBezTo>
                  <a:cubicBezTo>
                    <a:pt x="25575" y="17919"/>
                    <a:pt x="25659" y="17860"/>
                    <a:pt x="25766" y="17872"/>
                  </a:cubicBezTo>
                  <a:cubicBezTo>
                    <a:pt x="25861" y="17872"/>
                    <a:pt x="25945" y="17943"/>
                    <a:pt x="25980" y="18038"/>
                  </a:cubicBezTo>
                  <a:lnTo>
                    <a:pt x="29933" y="30909"/>
                  </a:lnTo>
                  <a:cubicBezTo>
                    <a:pt x="30088" y="31397"/>
                    <a:pt x="30266" y="31969"/>
                    <a:pt x="30219" y="32540"/>
                  </a:cubicBezTo>
                  <a:cubicBezTo>
                    <a:pt x="30171" y="33207"/>
                    <a:pt x="29850" y="33790"/>
                    <a:pt x="29552" y="34290"/>
                  </a:cubicBezTo>
                  <a:cubicBezTo>
                    <a:pt x="28302" y="36362"/>
                    <a:pt x="26683" y="38207"/>
                    <a:pt x="24790" y="39731"/>
                  </a:cubicBezTo>
                  <a:cubicBezTo>
                    <a:pt x="27266" y="38577"/>
                    <a:pt x="29374" y="36648"/>
                    <a:pt x="30731" y="34278"/>
                  </a:cubicBezTo>
                  <a:cubicBezTo>
                    <a:pt x="30790" y="34183"/>
                    <a:pt x="30898" y="34147"/>
                    <a:pt x="30993" y="34159"/>
                  </a:cubicBezTo>
                  <a:cubicBezTo>
                    <a:pt x="31100" y="34183"/>
                    <a:pt x="31183" y="34278"/>
                    <a:pt x="31183" y="34386"/>
                  </a:cubicBezTo>
                  <a:cubicBezTo>
                    <a:pt x="31707" y="40386"/>
                    <a:pt x="31933" y="46494"/>
                    <a:pt x="31862" y="52531"/>
                  </a:cubicBezTo>
                  <a:cubicBezTo>
                    <a:pt x="31862" y="53055"/>
                    <a:pt x="31850" y="53769"/>
                    <a:pt x="31457" y="54317"/>
                  </a:cubicBezTo>
                  <a:cubicBezTo>
                    <a:pt x="31136" y="54781"/>
                    <a:pt x="30624" y="55031"/>
                    <a:pt x="30088" y="55269"/>
                  </a:cubicBezTo>
                  <a:lnTo>
                    <a:pt x="29481" y="55531"/>
                  </a:lnTo>
                  <a:cubicBezTo>
                    <a:pt x="26695" y="56722"/>
                    <a:pt x="23897" y="57805"/>
                    <a:pt x="22599" y="6040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870;p81">
            <a:extLst>
              <a:ext uri="{FF2B5EF4-FFF2-40B4-BE49-F238E27FC236}">
                <a16:creationId xmlns:a16="http://schemas.microsoft.com/office/drawing/2014/main" id="{FB116A60-7F5A-5A4B-72BF-9C10E353297A}"/>
              </a:ext>
            </a:extLst>
          </p:cNvPr>
          <p:cNvGrpSpPr/>
          <p:nvPr/>
        </p:nvGrpSpPr>
        <p:grpSpPr>
          <a:xfrm>
            <a:off x="351884" y="686516"/>
            <a:ext cx="1644951" cy="1761030"/>
            <a:chOff x="2151450" y="2905550"/>
            <a:chExt cx="1417450" cy="1517475"/>
          </a:xfrm>
        </p:grpSpPr>
        <p:sp>
          <p:nvSpPr>
            <p:cNvPr id="13" name="Google Shape;1871;p81">
              <a:extLst>
                <a:ext uri="{FF2B5EF4-FFF2-40B4-BE49-F238E27FC236}">
                  <a16:creationId xmlns:a16="http://schemas.microsoft.com/office/drawing/2014/main" id="{4AF664F7-BE9B-430A-C172-D7A6D1141C41}"/>
                </a:ext>
              </a:extLst>
            </p:cNvPr>
            <p:cNvSpPr/>
            <p:nvPr/>
          </p:nvSpPr>
          <p:spPr>
            <a:xfrm>
              <a:off x="2151450" y="3353525"/>
              <a:ext cx="1015925" cy="1069500"/>
            </a:xfrm>
            <a:custGeom>
              <a:avLst/>
              <a:gdLst/>
              <a:ahLst/>
              <a:cxnLst/>
              <a:rect l="l" t="t" r="r" b="b"/>
              <a:pathLst>
                <a:path w="40637" h="42780" fill="none" extrusionOk="0">
                  <a:moveTo>
                    <a:pt x="40636" y="322"/>
                  </a:moveTo>
                  <a:cubicBezTo>
                    <a:pt x="31695" y="17860"/>
                    <a:pt x="17395" y="32933"/>
                    <a:pt x="369" y="42779"/>
                  </a:cubicBezTo>
                  <a:lnTo>
                    <a:pt x="0" y="42148"/>
                  </a:lnTo>
                  <a:cubicBezTo>
                    <a:pt x="16919" y="32373"/>
                    <a:pt x="31111" y="17407"/>
                    <a:pt x="39982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72;p81">
              <a:extLst>
                <a:ext uri="{FF2B5EF4-FFF2-40B4-BE49-F238E27FC236}">
                  <a16:creationId xmlns:a16="http://schemas.microsoft.com/office/drawing/2014/main" id="{34A598B1-5C1C-A470-9635-AA3098816340}"/>
                </a:ext>
              </a:extLst>
            </p:cNvPr>
            <p:cNvSpPr/>
            <p:nvPr/>
          </p:nvSpPr>
          <p:spPr>
            <a:xfrm>
              <a:off x="3120925" y="3176425"/>
              <a:ext cx="348875" cy="273250"/>
            </a:xfrm>
            <a:custGeom>
              <a:avLst/>
              <a:gdLst/>
              <a:ahLst/>
              <a:cxnLst/>
              <a:rect l="l" t="t" r="r" b="b"/>
              <a:pathLst>
                <a:path w="13955" h="10930" fill="none" extrusionOk="0">
                  <a:moveTo>
                    <a:pt x="12" y="10930"/>
                  </a:moveTo>
                  <a:cubicBezTo>
                    <a:pt x="12" y="10894"/>
                    <a:pt x="36" y="10870"/>
                    <a:pt x="36" y="10835"/>
                  </a:cubicBezTo>
                  <a:cubicBezTo>
                    <a:pt x="917" y="10597"/>
                    <a:pt x="1203" y="10037"/>
                    <a:pt x="1762" y="9311"/>
                  </a:cubicBezTo>
                  <a:cubicBezTo>
                    <a:pt x="2346" y="8573"/>
                    <a:pt x="2679" y="7632"/>
                    <a:pt x="3381" y="6989"/>
                  </a:cubicBezTo>
                  <a:cubicBezTo>
                    <a:pt x="4167" y="6263"/>
                    <a:pt x="5310" y="6025"/>
                    <a:pt x="6108" y="5298"/>
                  </a:cubicBezTo>
                  <a:cubicBezTo>
                    <a:pt x="6858" y="4620"/>
                    <a:pt x="7203" y="3596"/>
                    <a:pt x="7858" y="2822"/>
                  </a:cubicBezTo>
                  <a:cubicBezTo>
                    <a:pt x="9335" y="1107"/>
                    <a:pt x="11954" y="1036"/>
                    <a:pt x="13954" y="0"/>
                  </a:cubicBezTo>
                  <a:cubicBezTo>
                    <a:pt x="13847" y="143"/>
                    <a:pt x="13752" y="321"/>
                    <a:pt x="13668" y="476"/>
                  </a:cubicBezTo>
                  <a:cubicBezTo>
                    <a:pt x="13025" y="1726"/>
                    <a:pt x="12192" y="2953"/>
                    <a:pt x="10918" y="3536"/>
                  </a:cubicBezTo>
                  <a:cubicBezTo>
                    <a:pt x="10073" y="3929"/>
                    <a:pt x="9073" y="4001"/>
                    <a:pt x="8323" y="4548"/>
                  </a:cubicBezTo>
                  <a:cubicBezTo>
                    <a:pt x="7751" y="4965"/>
                    <a:pt x="7382" y="5608"/>
                    <a:pt x="6870" y="6096"/>
                  </a:cubicBezTo>
                  <a:cubicBezTo>
                    <a:pt x="6025" y="6929"/>
                    <a:pt x="4822" y="7310"/>
                    <a:pt x="3917" y="8096"/>
                  </a:cubicBezTo>
                  <a:cubicBezTo>
                    <a:pt x="3346" y="8584"/>
                    <a:pt x="2905" y="9215"/>
                    <a:pt x="2346" y="9727"/>
                  </a:cubicBezTo>
                  <a:cubicBezTo>
                    <a:pt x="1560" y="10418"/>
                    <a:pt x="1048" y="10870"/>
                    <a:pt x="0" y="109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73;p81">
              <a:extLst>
                <a:ext uri="{FF2B5EF4-FFF2-40B4-BE49-F238E27FC236}">
                  <a16:creationId xmlns:a16="http://schemas.microsoft.com/office/drawing/2014/main" id="{4AC7D44F-3338-9164-DEAD-C4D9A53421F7}"/>
                </a:ext>
              </a:extLst>
            </p:cNvPr>
            <p:cNvSpPr/>
            <p:nvPr/>
          </p:nvSpPr>
          <p:spPr>
            <a:xfrm>
              <a:off x="2973875" y="3029975"/>
              <a:ext cx="109550" cy="470900"/>
            </a:xfrm>
            <a:custGeom>
              <a:avLst/>
              <a:gdLst/>
              <a:ahLst/>
              <a:cxnLst/>
              <a:rect l="l" t="t" r="r" b="b"/>
              <a:pathLst>
                <a:path w="4382" h="18836" fill="none" extrusionOk="0">
                  <a:moveTo>
                    <a:pt x="72" y="0"/>
                  </a:moveTo>
                  <a:cubicBezTo>
                    <a:pt x="1643" y="1369"/>
                    <a:pt x="2644" y="3370"/>
                    <a:pt x="2798" y="5441"/>
                  </a:cubicBezTo>
                  <a:cubicBezTo>
                    <a:pt x="2905" y="6977"/>
                    <a:pt x="2584" y="8501"/>
                    <a:pt x="2417" y="10037"/>
                  </a:cubicBezTo>
                  <a:cubicBezTo>
                    <a:pt x="2251" y="11561"/>
                    <a:pt x="2263" y="13192"/>
                    <a:pt x="3001" y="14538"/>
                  </a:cubicBezTo>
                  <a:cubicBezTo>
                    <a:pt x="3358" y="15216"/>
                    <a:pt x="3894" y="15800"/>
                    <a:pt x="4108" y="16526"/>
                  </a:cubicBezTo>
                  <a:cubicBezTo>
                    <a:pt x="4382" y="17431"/>
                    <a:pt x="4203" y="17740"/>
                    <a:pt x="3941" y="18645"/>
                  </a:cubicBezTo>
                  <a:lnTo>
                    <a:pt x="3822" y="18836"/>
                  </a:lnTo>
                  <a:cubicBezTo>
                    <a:pt x="3953" y="18431"/>
                    <a:pt x="3560" y="18538"/>
                    <a:pt x="3334" y="18181"/>
                  </a:cubicBezTo>
                  <a:cubicBezTo>
                    <a:pt x="2905" y="17502"/>
                    <a:pt x="3036" y="16633"/>
                    <a:pt x="2965" y="15835"/>
                  </a:cubicBezTo>
                  <a:cubicBezTo>
                    <a:pt x="2739" y="13502"/>
                    <a:pt x="584" y="11740"/>
                    <a:pt x="250" y="9418"/>
                  </a:cubicBezTo>
                  <a:cubicBezTo>
                    <a:pt x="0" y="7703"/>
                    <a:pt x="798" y="6013"/>
                    <a:pt x="977" y="4274"/>
                  </a:cubicBezTo>
                  <a:cubicBezTo>
                    <a:pt x="1120" y="2798"/>
                    <a:pt x="798" y="1286"/>
                    <a:pt x="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74;p81">
              <a:extLst>
                <a:ext uri="{FF2B5EF4-FFF2-40B4-BE49-F238E27FC236}">
                  <a16:creationId xmlns:a16="http://schemas.microsoft.com/office/drawing/2014/main" id="{D13F611A-7163-5AD0-BC65-8FA4F9A7A208}"/>
                </a:ext>
              </a:extLst>
            </p:cNvPr>
            <p:cNvSpPr/>
            <p:nvPr/>
          </p:nvSpPr>
          <p:spPr>
            <a:xfrm>
              <a:off x="3064950" y="2979375"/>
              <a:ext cx="99150" cy="452450"/>
            </a:xfrm>
            <a:custGeom>
              <a:avLst/>
              <a:gdLst/>
              <a:ahLst/>
              <a:cxnLst/>
              <a:rect l="l" t="t" r="r" b="b"/>
              <a:pathLst>
                <a:path w="3966" h="18098" fill="none" extrusionOk="0">
                  <a:moveTo>
                    <a:pt x="1918" y="5465"/>
                  </a:moveTo>
                  <a:cubicBezTo>
                    <a:pt x="2561" y="3727"/>
                    <a:pt x="2858" y="1857"/>
                    <a:pt x="2775" y="0"/>
                  </a:cubicBezTo>
                  <a:cubicBezTo>
                    <a:pt x="3346" y="1143"/>
                    <a:pt x="3906" y="2358"/>
                    <a:pt x="3930" y="3643"/>
                  </a:cubicBezTo>
                  <a:cubicBezTo>
                    <a:pt x="3965" y="5263"/>
                    <a:pt x="3144" y="6775"/>
                    <a:pt x="2834" y="8370"/>
                  </a:cubicBezTo>
                  <a:cubicBezTo>
                    <a:pt x="2572" y="9692"/>
                    <a:pt x="2644" y="11085"/>
                    <a:pt x="2096" y="12311"/>
                  </a:cubicBezTo>
                  <a:cubicBezTo>
                    <a:pt x="1810" y="12966"/>
                    <a:pt x="1334" y="13585"/>
                    <a:pt x="1346" y="14299"/>
                  </a:cubicBezTo>
                  <a:cubicBezTo>
                    <a:pt x="1346" y="14847"/>
                    <a:pt x="1632" y="15335"/>
                    <a:pt x="1822" y="15859"/>
                  </a:cubicBezTo>
                  <a:cubicBezTo>
                    <a:pt x="2132" y="16764"/>
                    <a:pt x="2120" y="17205"/>
                    <a:pt x="1775" y="18098"/>
                  </a:cubicBezTo>
                  <a:cubicBezTo>
                    <a:pt x="1763" y="18098"/>
                    <a:pt x="1810" y="17990"/>
                    <a:pt x="1763" y="18098"/>
                  </a:cubicBezTo>
                  <a:cubicBezTo>
                    <a:pt x="1691" y="18002"/>
                    <a:pt x="1501" y="17907"/>
                    <a:pt x="1275" y="17550"/>
                  </a:cubicBezTo>
                  <a:cubicBezTo>
                    <a:pt x="525" y="16419"/>
                    <a:pt x="870" y="14907"/>
                    <a:pt x="691" y="13549"/>
                  </a:cubicBezTo>
                  <a:cubicBezTo>
                    <a:pt x="584" y="12823"/>
                    <a:pt x="322" y="12121"/>
                    <a:pt x="239" y="11394"/>
                  </a:cubicBezTo>
                  <a:cubicBezTo>
                    <a:pt x="1" y="9335"/>
                    <a:pt x="1191" y="7418"/>
                    <a:pt x="1918" y="54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75;p81">
              <a:extLst>
                <a:ext uri="{FF2B5EF4-FFF2-40B4-BE49-F238E27FC236}">
                  <a16:creationId xmlns:a16="http://schemas.microsoft.com/office/drawing/2014/main" id="{304A429F-BBC0-C24E-353A-96D5563E1165}"/>
                </a:ext>
              </a:extLst>
            </p:cNvPr>
            <p:cNvSpPr/>
            <p:nvPr/>
          </p:nvSpPr>
          <p:spPr>
            <a:xfrm>
              <a:off x="2740500" y="3133250"/>
              <a:ext cx="210775" cy="586700"/>
            </a:xfrm>
            <a:custGeom>
              <a:avLst/>
              <a:gdLst/>
              <a:ahLst/>
              <a:cxnLst/>
              <a:rect l="l" t="t" r="r" b="b"/>
              <a:pathLst>
                <a:path w="8431" h="23468" fill="none" extrusionOk="0">
                  <a:moveTo>
                    <a:pt x="751" y="1"/>
                  </a:moveTo>
                  <a:cubicBezTo>
                    <a:pt x="1989" y="905"/>
                    <a:pt x="3251" y="2048"/>
                    <a:pt x="3466" y="3572"/>
                  </a:cubicBezTo>
                  <a:cubicBezTo>
                    <a:pt x="3573" y="4323"/>
                    <a:pt x="3406" y="5096"/>
                    <a:pt x="3513" y="5847"/>
                  </a:cubicBezTo>
                  <a:cubicBezTo>
                    <a:pt x="3739" y="7454"/>
                    <a:pt x="5156" y="8716"/>
                    <a:pt x="5287" y="10335"/>
                  </a:cubicBezTo>
                  <a:cubicBezTo>
                    <a:pt x="5371" y="11300"/>
                    <a:pt x="4978" y="12252"/>
                    <a:pt x="5037" y="13217"/>
                  </a:cubicBezTo>
                  <a:cubicBezTo>
                    <a:pt x="5156" y="15276"/>
                    <a:pt x="7180" y="16693"/>
                    <a:pt x="7859" y="18634"/>
                  </a:cubicBezTo>
                  <a:cubicBezTo>
                    <a:pt x="8430" y="20253"/>
                    <a:pt x="7978" y="21551"/>
                    <a:pt x="7478" y="23194"/>
                  </a:cubicBezTo>
                  <a:lnTo>
                    <a:pt x="7276" y="23468"/>
                  </a:lnTo>
                  <a:cubicBezTo>
                    <a:pt x="7061" y="21718"/>
                    <a:pt x="5406" y="20670"/>
                    <a:pt x="4597" y="19074"/>
                  </a:cubicBezTo>
                  <a:cubicBezTo>
                    <a:pt x="3692" y="17300"/>
                    <a:pt x="3966" y="15145"/>
                    <a:pt x="3216" y="13312"/>
                  </a:cubicBezTo>
                  <a:cubicBezTo>
                    <a:pt x="2608" y="11800"/>
                    <a:pt x="1334" y="10585"/>
                    <a:pt x="870" y="9014"/>
                  </a:cubicBezTo>
                  <a:cubicBezTo>
                    <a:pt x="1" y="6085"/>
                    <a:pt x="2132" y="2715"/>
                    <a:pt x="7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76;p81">
              <a:extLst>
                <a:ext uri="{FF2B5EF4-FFF2-40B4-BE49-F238E27FC236}">
                  <a16:creationId xmlns:a16="http://schemas.microsoft.com/office/drawing/2014/main" id="{CAF3CD54-2480-122E-0B0D-A7E47F300C79}"/>
                </a:ext>
              </a:extLst>
            </p:cNvPr>
            <p:cNvSpPr/>
            <p:nvPr/>
          </p:nvSpPr>
          <p:spPr>
            <a:xfrm>
              <a:off x="3150675" y="2905550"/>
              <a:ext cx="324175" cy="456925"/>
            </a:xfrm>
            <a:custGeom>
              <a:avLst/>
              <a:gdLst/>
              <a:ahLst/>
              <a:cxnLst/>
              <a:rect l="l" t="t" r="r" b="b"/>
              <a:pathLst>
                <a:path w="12967" h="18277" fill="none" extrusionOk="0">
                  <a:moveTo>
                    <a:pt x="1" y="17943"/>
                  </a:moveTo>
                  <a:cubicBezTo>
                    <a:pt x="1215" y="15669"/>
                    <a:pt x="2180" y="13288"/>
                    <a:pt x="3061" y="10859"/>
                  </a:cubicBezTo>
                  <a:cubicBezTo>
                    <a:pt x="3930" y="8430"/>
                    <a:pt x="5132" y="6001"/>
                    <a:pt x="7156" y="4394"/>
                  </a:cubicBezTo>
                  <a:cubicBezTo>
                    <a:pt x="8037" y="3691"/>
                    <a:pt x="9073" y="3156"/>
                    <a:pt x="9859" y="2346"/>
                  </a:cubicBezTo>
                  <a:cubicBezTo>
                    <a:pt x="10323" y="1870"/>
                    <a:pt x="10692" y="1298"/>
                    <a:pt x="11181" y="834"/>
                  </a:cubicBezTo>
                  <a:cubicBezTo>
                    <a:pt x="11657" y="369"/>
                    <a:pt x="12300" y="0"/>
                    <a:pt x="12967" y="72"/>
                  </a:cubicBezTo>
                  <a:cubicBezTo>
                    <a:pt x="12336" y="739"/>
                    <a:pt x="11693" y="1441"/>
                    <a:pt x="11383" y="2298"/>
                  </a:cubicBezTo>
                  <a:cubicBezTo>
                    <a:pt x="11002" y="3370"/>
                    <a:pt x="11157" y="4572"/>
                    <a:pt x="10692" y="5608"/>
                  </a:cubicBezTo>
                  <a:cubicBezTo>
                    <a:pt x="10157" y="6811"/>
                    <a:pt x="8918" y="7513"/>
                    <a:pt x="7728" y="8073"/>
                  </a:cubicBezTo>
                  <a:cubicBezTo>
                    <a:pt x="6549" y="8644"/>
                    <a:pt x="5275" y="9192"/>
                    <a:pt x="4501" y="10252"/>
                  </a:cubicBezTo>
                  <a:cubicBezTo>
                    <a:pt x="3656" y="11442"/>
                    <a:pt x="3608" y="13014"/>
                    <a:pt x="3096" y="14371"/>
                  </a:cubicBezTo>
                  <a:cubicBezTo>
                    <a:pt x="2549" y="15836"/>
                    <a:pt x="763" y="18003"/>
                    <a:pt x="644" y="1827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77;p81">
              <a:extLst>
                <a:ext uri="{FF2B5EF4-FFF2-40B4-BE49-F238E27FC236}">
                  <a16:creationId xmlns:a16="http://schemas.microsoft.com/office/drawing/2014/main" id="{D5382CE1-0189-FABC-54B2-B5048F7223BA}"/>
                </a:ext>
              </a:extLst>
            </p:cNvPr>
            <p:cNvSpPr/>
            <p:nvPr/>
          </p:nvSpPr>
          <p:spPr>
            <a:xfrm>
              <a:off x="3079825" y="3309775"/>
              <a:ext cx="427775" cy="223250"/>
            </a:xfrm>
            <a:custGeom>
              <a:avLst/>
              <a:gdLst/>
              <a:ahLst/>
              <a:cxnLst/>
              <a:rect l="l" t="t" r="r" b="b"/>
              <a:pathLst>
                <a:path w="17111" h="8930" fill="none" extrusionOk="0">
                  <a:moveTo>
                    <a:pt x="9621" y="1715"/>
                  </a:moveTo>
                  <a:cubicBezTo>
                    <a:pt x="10621" y="881"/>
                    <a:pt x="11895" y="417"/>
                    <a:pt x="13193" y="214"/>
                  </a:cubicBezTo>
                  <a:cubicBezTo>
                    <a:pt x="14479" y="0"/>
                    <a:pt x="15801" y="24"/>
                    <a:pt x="17110" y="48"/>
                  </a:cubicBezTo>
                  <a:cubicBezTo>
                    <a:pt x="15134" y="310"/>
                    <a:pt x="13526" y="1703"/>
                    <a:pt x="12074" y="3072"/>
                  </a:cubicBezTo>
                  <a:cubicBezTo>
                    <a:pt x="10621" y="4429"/>
                    <a:pt x="9062" y="5870"/>
                    <a:pt x="7109" y="6227"/>
                  </a:cubicBezTo>
                  <a:cubicBezTo>
                    <a:pt x="6252" y="6394"/>
                    <a:pt x="5335" y="6334"/>
                    <a:pt x="4561" y="6739"/>
                  </a:cubicBezTo>
                  <a:cubicBezTo>
                    <a:pt x="3894" y="7084"/>
                    <a:pt x="3430" y="7727"/>
                    <a:pt x="2787" y="8132"/>
                  </a:cubicBezTo>
                  <a:cubicBezTo>
                    <a:pt x="1882" y="8715"/>
                    <a:pt x="942" y="8930"/>
                    <a:pt x="1" y="8394"/>
                  </a:cubicBezTo>
                  <a:lnTo>
                    <a:pt x="61" y="8287"/>
                  </a:lnTo>
                  <a:cubicBezTo>
                    <a:pt x="906" y="8442"/>
                    <a:pt x="1442" y="7858"/>
                    <a:pt x="2132" y="7346"/>
                  </a:cubicBezTo>
                  <a:cubicBezTo>
                    <a:pt x="2811" y="6822"/>
                    <a:pt x="3406" y="6191"/>
                    <a:pt x="4156" y="5775"/>
                  </a:cubicBezTo>
                  <a:cubicBezTo>
                    <a:pt x="4894" y="5370"/>
                    <a:pt x="5740" y="5191"/>
                    <a:pt x="6466" y="4774"/>
                  </a:cubicBezTo>
                  <a:cubicBezTo>
                    <a:pt x="7740" y="4036"/>
                    <a:pt x="8478" y="2655"/>
                    <a:pt x="9609" y="17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78;p81">
              <a:extLst>
                <a:ext uri="{FF2B5EF4-FFF2-40B4-BE49-F238E27FC236}">
                  <a16:creationId xmlns:a16="http://schemas.microsoft.com/office/drawing/2014/main" id="{7CE5328D-A8F2-6748-292E-8E2B656AAF17}"/>
                </a:ext>
              </a:extLst>
            </p:cNvPr>
            <p:cNvSpPr/>
            <p:nvPr/>
          </p:nvSpPr>
          <p:spPr>
            <a:xfrm>
              <a:off x="2696150" y="3323750"/>
              <a:ext cx="151825" cy="514675"/>
            </a:xfrm>
            <a:custGeom>
              <a:avLst/>
              <a:gdLst/>
              <a:ahLst/>
              <a:cxnLst/>
              <a:rect l="l" t="t" r="r" b="b"/>
              <a:pathLst>
                <a:path w="6073" h="20587" fill="none" extrusionOk="0">
                  <a:moveTo>
                    <a:pt x="5263" y="20586"/>
                  </a:moveTo>
                  <a:lnTo>
                    <a:pt x="5228" y="20586"/>
                  </a:lnTo>
                  <a:cubicBezTo>
                    <a:pt x="5037" y="19074"/>
                    <a:pt x="4001" y="18324"/>
                    <a:pt x="3501" y="16884"/>
                  </a:cubicBezTo>
                  <a:cubicBezTo>
                    <a:pt x="3144" y="15788"/>
                    <a:pt x="3132" y="14610"/>
                    <a:pt x="2811" y="13514"/>
                  </a:cubicBezTo>
                  <a:cubicBezTo>
                    <a:pt x="2442" y="12204"/>
                    <a:pt x="1644" y="11050"/>
                    <a:pt x="1156" y="9776"/>
                  </a:cubicBezTo>
                  <a:cubicBezTo>
                    <a:pt x="1" y="6704"/>
                    <a:pt x="763" y="3227"/>
                    <a:pt x="144" y="1"/>
                  </a:cubicBezTo>
                  <a:cubicBezTo>
                    <a:pt x="1025" y="453"/>
                    <a:pt x="1751" y="1227"/>
                    <a:pt x="2168" y="2132"/>
                  </a:cubicBezTo>
                  <a:cubicBezTo>
                    <a:pt x="2584" y="3025"/>
                    <a:pt x="2692" y="4037"/>
                    <a:pt x="3001" y="4966"/>
                  </a:cubicBezTo>
                  <a:cubicBezTo>
                    <a:pt x="3346" y="6013"/>
                    <a:pt x="3942" y="6978"/>
                    <a:pt x="4085" y="8073"/>
                  </a:cubicBezTo>
                  <a:cubicBezTo>
                    <a:pt x="4216" y="9085"/>
                    <a:pt x="3954" y="10109"/>
                    <a:pt x="4001" y="11133"/>
                  </a:cubicBezTo>
                  <a:cubicBezTo>
                    <a:pt x="4097" y="13181"/>
                    <a:pt x="5406" y="14979"/>
                    <a:pt x="5799" y="17003"/>
                  </a:cubicBezTo>
                  <a:cubicBezTo>
                    <a:pt x="6073" y="18360"/>
                    <a:pt x="5835" y="19324"/>
                    <a:pt x="5263" y="205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79;p81">
              <a:extLst>
                <a:ext uri="{FF2B5EF4-FFF2-40B4-BE49-F238E27FC236}">
                  <a16:creationId xmlns:a16="http://schemas.microsoft.com/office/drawing/2014/main" id="{F305BB3A-FBD2-1153-1166-3577353EBAD8}"/>
                </a:ext>
              </a:extLst>
            </p:cNvPr>
            <p:cNvSpPr/>
            <p:nvPr/>
          </p:nvSpPr>
          <p:spPr>
            <a:xfrm>
              <a:off x="3012275" y="3386250"/>
              <a:ext cx="556625" cy="238750"/>
            </a:xfrm>
            <a:custGeom>
              <a:avLst/>
              <a:gdLst/>
              <a:ahLst/>
              <a:cxnLst/>
              <a:rect l="l" t="t" r="r" b="b"/>
              <a:pathLst>
                <a:path w="22265" h="9550" fill="none" extrusionOk="0">
                  <a:moveTo>
                    <a:pt x="10299" y="4025"/>
                  </a:moveTo>
                  <a:cubicBezTo>
                    <a:pt x="11680" y="3478"/>
                    <a:pt x="13252" y="3489"/>
                    <a:pt x="14597" y="2835"/>
                  </a:cubicBezTo>
                  <a:cubicBezTo>
                    <a:pt x="15371" y="2466"/>
                    <a:pt x="16038" y="1894"/>
                    <a:pt x="16764" y="1430"/>
                  </a:cubicBezTo>
                  <a:cubicBezTo>
                    <a:pt x="18384" y="418"/>
                    <a:pt x="20372" y="1"/>
                    <a:pt x="22265" y="263"/>
                  </a:cubicBezTo>
                  <a:cubicBezTo>
                    <a:pt x="19074" y="1192"/>
                    <a:pt x="17514" y="5061"/>
                    <a:pt x="14407" y="6252"/>
                  </a:cubicBezTo>
                  <a:cubicBezTo>
                    <a:pt x="12895" y="6823"/>
                    <a:pt x="11204" y="6692"/>
                    <a:pt x="9656" y="7145"/>
                  </a:cubicBezTo>
                  <a:cubicBezTo>
                    <a:pt x="7989" y="7645"/>
                    <a:pt x="6561" y="8823"/>
                    <a:pt x="4858" y="9181"/>
                  </a:cubicBezTo>
                  <a:cubicBezTo>
                    <a:pt x="3167" y="9550"/>
                    <a:pt x="1667" y="9085"/>
                    <a:pt x="0" y="9538"/>
                  </a:cubicBezTo>
                  <a:cubicBezTo>
                    <a:pt x="584" y="8692"/>
                    <a:pt x="1286" y="8228"/>
                    <a:pt x="2274" y="7954"/>
                  </a:cubicBezTo>
                  <a:cubicBezTo>
                    <a:pt x="3298" y="7680"/>
                    <a:pt x="4358" y="7561"/>
                    <a:pt x="5334" y="7157"/>
                  </a:cubicBezTo>
                  <a:cubicBezTo>
                    <a:pt x="7144" y="6406"/>
                    <a:pt x="8478" y="4763"/>
                    <a:pt x="10299" y="40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80;p81">
              <a:extLst>
                <a:ext uri="{FF2B5EF4-FFF2-40B4-BE49-F238E27FC236}">
                  <a16:creationId xmlns:a16="http://schemas.microsoft.com/office/drawing/2014/main" id="{76DA2878-801B-6564-DDCD-ACB9C2CB2EA0}"/>
                </a:ext>
              </a:extLst>
            </p:cNvPr>
            <p:cNvSpPr/>
            <p:nvPr/>
          </p:nvSpPr>
          <p:spPr>
            <a:xfrm>
              <a:off x="2871475" y="3052000"/>
              <a:ext cx="159275" cy="561700"/>
            </a:xfrm>
            <a:custGeom>
              <a:avLst/>
              <a:gdLst/>
              <a:ahLst/>
              <a:cxnLst/>
              <a:rect l="l" t="t" r="r" b="b"/>
              <a:pathLst>
                <a:path w="6371" h="22468" fill="none" extrusionOk="0">
                  <a:moveTo>
                    <a:pt x="1" y="0"/>
                  </a:moveTo>
                  <a:cubicBezTo>
                    <a:pt x="1298" y="703"/>
                    <a:pt x="2215" y="2048"/>
                    <a:pt x="2406" y="3513"/>
                  </a:cubicBezTo>
                  <a:cubicBezTo>
                    <a:pt x="2572" y="4787"/>
                    <a:pt x="2215" y="6108"/>
                    <a:pt x="2501" y="7358"/>
                  </a:cubicBezTo>
                  <a:cubicBezTo>
                    <a:pt x="2799" y="8644"/>
                    <a:pt x="3739" y="9716"/>
                    <a:pt x="4037" y="11002"/>
                  </a:cubicBezTo>
                  <a:cubicBezTo>
                    <a:pt x="4275" y="12049"/>
                    <a:pt x="4061" y="13180"/>
                    <a:pt x="4406" y="14204"/>
                  </a:cubicBezTo>
                  <a:cubicBezTo>
                    <a:pt x="4751" y="15240"/>
                    <a:pt x="5620" y="16026"/>
                    <a:pt x="5989" y="17050"/>
                  </a:cubicBezTo>
                  <a:cubicBezTo>
                    <a:pt x="6370" y="18098"/>
                    <a:pt x="6180" y="19253"/>
                    <a:pt x="5918" y="20336"/>
                  </a:cubicBezTo>
                  <a:cubicBezTo>
                    <a:pt x="5716" y="21193"/>
                    <a:pt x="5466" y="21443"/>
                    <a:pt x="5180" y="22277"/>
                  </a:cubicBezTo>
                  <a:lnTo>
                    <a:pt x="5049" y="22467"/>
                  </a:lnTo>
                  <a:cubicBezTo>
                    <a:pt x="4918" y="21217"/>
                    <a:pt x="3942" y="20693"/>
                    <a:pt x="3418" y="19538"/>
                  </a:cubicBezTo>
                  <a:cubicBezTo>
                    <a:pt x="2822" y="18217"/>
                    <a:pt x="3049" y="16669"/>
                    <a:pt x="2739" y="15252"/>
                  </a:cubicBezTo>
                  <a:cubicBezTo>
                    <a:pt x="2251" y="13038"/>
                    <a:pt x="501" y="11228"/>
                    <a:pt x="215" y="8989"/>
                  </a:cubicBezTo>
                  <a:cubicBezTo>
                    <a:pt x="48" y="7715"/>
                    <a:pt x="382" y="6441"/>
                    <a:pt x="524" y="5179"/>
                  </a:cubicBezTo>
                  <a:cubicBezTo>
                    <a:pt x="703" y="3441"/>
                    <a:pt x="524" y="166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81;p81">
              <a:extLst>
                <a:ext uri="{FF2B5EF4-FFF2-40B4-BE49-F238E27FC236}">
                  <a16:creationId xmlns:a16="http://schemas.microsoft.com/office/drawing/2014/main" id="{03BE6397-E513-AAAE-9FC8-F540342EBE47}"/>
                </a:ext>
              </a:extLst>
            </p:cNvPr>
            <p:cNvSpPr/>
            <p:nvPr/>
          </p:nvSpPr>
          <p:spPr>
            <a:xfrm>
              <a:off x="2937550" y="3565750"/>
              <a:ext cx="597725" cy="194100"/>
            </a:xfrm>
            <a:custGeom>
              <a:avLst/>
              <a:gdLst/>
              <a:ahLst/>
              <a:cxnLst/>
              <a:rect l="l" t="t" r="r" b="b"/>
              <a:pathLst>
                <a:path w="23909" h="7764" fill="none" extrusionOk="0">
                  <a:moveTo>
                    <a:pt x="14860" y="1870"/>
                  </a:moveTo>
                  <a:cubicBezTo>
                    <a:pt x="16193" y="1751"/>
                    <a:pt x="17360" y="965"/>
                    <a:pt x="18634" y="548"/>
                  </a:cubicBezTo>
                  <a:cubicBezTo>
                    <a:pt x="20360" y="0"/>
                    <a:pt x="22313" y="179"/>
                    <a:pt x="23909" y="1024"/>
                  </a:cubicBezTo>
                  <a:cubicBezTo>
                    <a:pt x="22265" y="917"/>
                    <a:pt x="20575" y="1298"/>
                    <a:pt x="19134" y="2084"/>
                  </a:cubicBezTo>
                  <a:cubicBezTo>
                    <a:pt x="17551" y="2953"/>
                    <a:pt x="16253" y="4299"/>
                    <a:pt x="14586" y="4977"/>
                  </a:cubicBezTo>
                  <a:cubicBezTo>
                    <a:pt x="12217" y="5953"/>
                    <a:pt x="9431" y="5453"/>
                    <a:pt x="7097" y="6513"/>
                  </a:cubicBezTo>
                  <a:cubicBezTo>
                    <a:pt x="6156" y="6942"/>
                    <a:pt x="5275" y="7620"/>
                    <a:pt x="4239" y="7680"/>
                  </a:cubicBezTo>
                  <a:cubicBezTo>
                    <a:pt x="2704" y="7763"/>
                    <a:pt x="1525" y="6620"/>
                    <a:pt x="1" y="6561"/>
                  </a:cubicBezTo>
                  <a:lnTo>
                    <a:pt x="132" y="6382"/>
                  </a:lnTo>
                  <a:cubicBezTo>
                    <a:pt x="763" y="5215"/>
                    <a:pt x="1846" y="4620"/>
                    <a:pt x="3168" y="4418"/>
                  </a:cubicBezTo>
                  <a:cubicBezTo>
                    <a:pt x="4478" y="4203"/>
                    <a:pt x="5835" y="4263"/>
                    <a:pt x="7121" y="3906"/>
                  </a:cubicBezTo>
                  <a:cubicBezTo>
                    <a:pt x="9002" y="3370"/>
                    <a:pt x="10609" y="1941"/>
                    <a:pt x="12562" y="1822"/>
                  </a:cubicBezTo>
                  <a:cubicBezTo>
                    <a:pt x="13324" y="1774"/>
                    <a:pt x="14098" y="1929"/>
                    <a:pt x="14860" y="18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82;p81">
              <a:extLst>
                <a:ext uri="{FF2B5EF4-FFF2-40B4-BE49-F238E27FC236}">
                  <a16:creationId xmlns:a16="http://schemas.microsoft.com/office/drawing/2014/main" id="{D719BE39-83A4-9F3B-0C77-D75C2549B7E3}"/>
                </a:ext>
              </a:extLst>
            </p:cNvPr>
            <p:cNvSpPr/>
            <p:nvPr/>
          </p:nvSpPr>
          <p:spPr>
            <a:xfrm>
              <a:off x="2843200" y="3737800"/>
              <a:ext cx="546825" cy="124150"/>
            </a:xfrm>
            <a:custGeom>
              <a:avLst/>
              <a:gdLst/>
              <a:ahLst/>
              <a:cxnLst/>
              <a:rect l="l" t="t" r="r" b="b"/>
              <a:pathLst>
                <a:path w="21873" h="4966" fill="none" extrusionOk="0">
                  <a:moveTo>
                    <a:pt x="21872" y="917"/>
                  </a:moveTo>
                  <a:cubicBezTo>
                    <a:pt x="20396" y="738"/>
                    <a:pt x="18920" y="1286"/>
                    <a:pt x="17598" y="1965"/>
                  </a:cubicBezTo>
                  <a:cubicBezTo>
                    <a:pt x="16264" y="2643"/>
                    <a:pt x="15002" y="3477"/>
                    <a:pt x="13574" y="3929"/>
                  </a:cubicBezTo>
                  <a:cubicBezTo>
                    <a:pt x="11407" y="4620"/>
                    <a:pt x="9061" y="4382"/>
                    <a:pt x="6787" y="4608"/>
                  </a:cubicBezTo>
                  <a:cubicBezTo>
                    <a:pt x="5632" y="4727"/>
                    <a:pt x="4465" y="4965"/>
                    <a:pt x="3310" y="4822"/>
                  </a:cubicBezTo>
                  <a:cubicBezTo>
                    <a:pt x="2156" y="4679"/>
                    <a:pt x="1108" y="4215"/>
                    <a:pt x="1" y="4429"/>
                  </a:cubicBezTo>
                  <a:cubicBezTo>
                    <a:pt x="667" y="3501"/>
                    <a:pt x="1810" y="3143"/>
                    <a:pt x="2953" y="3108"/>
                  </a:cubicBezTo>
                  <a:cubicBezTo>
                    <a:pt x="4132" y="3072"/>
                    <a:pt x="5346" y="3215"/>
                    <a:pt x="6454" y="2846"/>
                  </a:cubicBezTo>
                  <a:cubicBezTo>
                    <a:pt x="7418" y="2524"/>
                    <a:pt x="8228" y="1834"/>
                    <a:pt x="9204" y="1560"/>
                  </a:cubicBezTo>
                  <a:cubicBezTo>
                    <a:pt x="10180" y="1286"/>
                    <a:pt x="11228" y="1465"/>
                    <a:pt x="12252" y="1429"/>
                  </a:cubicBezTo>
                  <a:cubicBezTo>
                    <a:pt x="13907" y="1381"/>
                    <a:pt x="15479" y="774"/>
                    <a:pt x="17086" y="417"/>
                  </a:cubicBezTo>
                  <a:cubicBezTo>
                    <a:pt x="18693" y="72"/>
                    <a:pt x="20503" y="0"/>
                    <a:pt x="21872" y="9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83;p81">
              <a:extLst>
                <a:ext uri="{FF2B5EF4-FFF2-40B4-BE49-F238E27FC236}">
                  <a16:creationId xmlns:a16="http://schemas.microsoft.com/office/drawing/2014/main" id="{523ACB20-A224-9303-A212-CF3FF7CFA380}"/>
                </a:ext>
              </a:extLst>
            </p:cNvPr>
            <p:cNvSpPr/>
            <p:nvPr/>
          </p:nvSpPr>
          <p:spPr>
            <a:xfrm>
              <a:off x="2475000" y="3488050"/>
              <a:ext cx="157175" cy="595050"/>
            </a:xfrm>
            <a:custGeom>
              <a:avLst/>
              <a:gdLst/>
              <a:ahLst/>
              <a:cxnLst/>
              <a:rect l="l" t="t" r="r" b="b"/>
              <a:pathLst>
                <a:path w="6287" h="23802" fill="none" extrusionOk="0">
                  <a:moveTo>
                    <a:pt x="1644" y="1"/>
                  </a:moveTo>
                  <a:cubicBezTo>
                    <a:pt x="2727" y="1084"/>
                    <a:pt x="3810" y="2394"/>
                    <a:pt x="3799" y="3942"/>
                  </a:cubicBezTo>
                  <a:cubicBezTo>
                    <a:pt x="3799" y="4692"/>
                    <a:pt x="3525" y="5442"/>
                    <a:pt x="3513" y="6192"/>
                  </a:cubicBezTo>
                  <a:cubicBezTo>
                    <a:pt x="3513" y="7811"/>
                    <a:pt x="4715" y="9276"/>
                    <a:pt x="4620" y="10895"/>
                  </a:cubicBezTo>
                  <a:cubicBezTo>
                    <a:pt x="4561" y="11859"/>
                    <a:pt x="4037" y="12741"/>
                    <a:pt x="3941" y="13705"/>
                  </a:cubicBezTo>
                  <a:cubicBezTo>
                    <a:pt x="3763" y="15753"/>
                    <a:pt x="5561" y="17455"/>
                    <a:pt x="5954" y="19479"/>
                  </a:cubicBezTo>
                  <a:cubicBezTo>
                    <a:pt x="6287" y="21158"/>
                    <a:pt x="5632" y="22075"/>
                    <a:pt x="4906" y="23635"/>
                  </a:cubicBezTo>
                  <a:lnTo>
                    <a:pt x="4715" y="23801"/>
                  </a:lnTo>
                  <a:cubicBezTo>
                    <a:pt x="4763" y="22027"/>
                    <a:pt x="3227" y="21134"/>
                    <a:pt x="2656" y="19432"/>
                  </a:cubicBezTo>
                  <a:cubicBezTo>
                    <a:pt x="2025" y="17551"/>
                    <a:pt x="2596" y="15455"/>
                    <a:pt x="2132" y="13526"/>
                  </a:cubicBezTo>
                  <a:cubicBezTo>
                    <a:pt x="1751" y="11943"/>
                    <a:pt x="667" y="10562"/>
                    <a:pt x="441" y="8931"/>
                  </a:cubicBezTo>
                  <a:cubicBezTo>
                    <a:pt x="0" y="5918"/>
                    <a:pt x="2608" y="2894"/>
                    <a:pt x="16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84;p81">
              <a:extLst>
                <a:ext uri="{FF2B5EF4-FFF2-40B4-BE49-F238E27FC236}">
                  <a16:creationId xmlns:a16="http://schemas.microsoft.com/office/drawing/2014/main" id="{B6DFE8AA-A4D2-3940-7EE6-8EB923A84E99}"/>
                </a:ext>
              </a:extLst>
            </p:cNvPr>
            <p:cNvSpPr/>
            <p:nvPr/>
          </p:nvSpPr>
          <p:spPr>
            <a:xfrm>
              <a:off x="2394925" y="3677375"/>
              <a:ext cx="94675" cy="529850"/>
            </a:xfrm>
            <a:custGeom>
              <a:avLst/>
              <a:gdLst/>
              <a:ahLst/>
              <a:cxnLst/>
              <a:rect l="l" t="t" r="r" b="b"/>
              <a:pathLst>
                <a:path w="3787" h="21194" fill="none" extrusionOk="0">
                  <a:moveTo>
                    <a:pt x="2215" y="21074"/>
                  </a:moveTo>
                  <a:lnTo>
                    <a:pt x="2096" y="21169"/>
                  </a:lnTo>
                  <a:cubicBezTo>
                    <a:pt x="2096" y="21193"/>
                    <a:pt x="1418" y="18741"/>
                    <a:pt x="1251" y="17217"/>
                  </a:cubicBezTo>
                  <a:cubicBezTo>
                    <a:pt x="1120" y="16074"/>
                    <a:pt x="1370" y="14919"/>
                    <a:pt x="1298" y="13764"/>
                  </a:cubicBezTo>
                  <a:cubicBezTo>
                    <a:pt x="1203" y="12406"/>
                    <a:pt x="679" y="11121"/>
                    <a:pt x="477" y="9775"/>
                  </a:cubicBezTo>
                  <a:cubicBezTo>
                    <a:pt x="1" y="6513"/>
                    <a:pt x="1489" y="3286"/>
                    <a:pt x="1572" y="0"/>
                  </a:cubicBezTo>
                  <a:cubicBezTo>
                    <a:pt x="2346" y="643"/>
                    <a:pt x="2882" y="1536"/>
                    <a:pt x="3096" y="2512"/>
                  </a:cubicBezTo>
                  <a:cubicBezTo>
                    <a:pt x="3311" y="3477"/>
                    <a:pt x="3203" y="4489"/>
                    <a:pt x="3299" y="5465"/>
                  </a:cubicBezTo>
                  <a:cubicBezTo>
                    <a:pt x="3418" y="6561"/>
                    <a:pt x="3787" y="7632"/>
                    <a:pt x="3704" y="8727"/>
                  </a:cubicBezTo>
                  <a:cubicBezTo>
                    <a:pt x="3620" y="9751"/>
                    <a:pt x="3144" y="10692"/>
                    <a:pt x="2965" y="11704"/>
                  </a:cubicBezTo>
                  <a:cubicBezTo>
                    <a:pt x="2608" y="13728"/>
                    <a:pt x="3513" y="15764"/>
                    <a:pt x="3465" y="17824"/>
                  </a:cubicBezTo>
                  <a:cubicBezTo>
                    <a:pt x="3442" y="19205"/>
                    <a:pt x="3037" y="19967"/>
                    <a:pt x="2203" y="210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85;p81">
              <a:extLst>
                <a:ext uri="{FF2B5EF4-FFF2-40B4-BE49-F238E27FC236}">
                  <a16:creationId xmlns:a16="http://schemas.microsoft.com/office/drawing/2014/main" id="{20D1B4C4-AC4F-637D-9527-B5984A0E8FBC}"/>
                </a:ext>
              </a:extLst>
            </p:cNvPr>
            <p:cNvSpPr/>
            <p:nvPr/>
          </p:nvSpPr>
          <p:spPr>
            <a:xfrm>
              <a:off x="2692875" y="3849425"/>
              <a:ext cx="586425" cy="173550"/>
            </a:xfrm>
            <a:custGeom>
              <a:avLst/>
              <a:gdLst/>
              <a:ahLst/>
              <a:cxnLst/>
              <a:rect l="l" t="t" r="r" b="b"/>
              <a:pathLst>
                <a:path w="23457" h="6942" fill="none" extrusionOk="0">
                  <a:moveTo>
                    <a:pt x="11062" y="2524"/>
                  </a:moveTo>
                  <a:cubicBezTo>
                    <a:pt x="12502" y="2179"/>
                    <a:pt x="14062" y="2417"/>
                    <a:pt x="15479" y="1976"/>
                  </a:cubicBezTo>
                  <a:cubicBezTo>
                    <a:pt x="16312" y="1714"/>
                    <a:pt x="17039" y="1250"/>
                    <a:pt x="17836" y="893"/>
                  </a:cubicBezTo>
                  <a:cubicBezTo>
                    <a:pt x="19587" y="131"/>
                    <a:pt x="21611" y="0"/>
                    <a:pt x="23456" y="536"/>
                  </a:cubicBezTo>
                  <a:cubicBezTo>
                    <a:pt x="20146" y="1000"/>
                    <a:pt x="18051" y="4596"/>
                    <a:pt x="14800" y="5310"/>
                  </a:cubicBezTo>
                  <a:cubicBezTo>
                    <a:pt x="13217" y="5667"/>
                    <a:pt x="11562" y="5286"/>
                    <a:pt x="9966" y="5513"/>
                  </a:cubicBezTo>
                  <a:cubicBezTo>
                    <a:pt x="8252" y="5763"/>
                    <a:pt x="6668" y="6715"/>
                    <a:pt x="4930" y="6834"/>
                  </a:cubicBezTo>
                  <a:cubicBezTo>
                    <a:pt x="3204" y="6941"/>
                    <a:pt x="1715" y="6322"/>
                    <a:pt x="1" y="6525"/>
                  </a:cubicBezTo>
                  <a:cubicBezTo>
                    <a:pt x="703" y="5775"/>
                    <a:pt x="1537" y="5370"/>
                    <a:pt x="2549" y="5239"/>
                  </a:cubicBezTo>
                  <a:cubicBezTo>
                    <a:pt x="3597" y="5120"/>
                    <a:pt x="4668" y="5143"/>
                    <a:pt x="5692" y="4893"/>
                  </a:cubicBezTo>
                  <a:cubicBezTo>
                    <a:pt x="7597" y="4405"/>
                    <a:pt x="9157" y="2977"/>
                    <a:pt x="11062" y="252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86;p81">
              <a:extLst>
                <a:ext uri="{FF2B5EF4-FFF2-40B4-BE49-F238E27FC236}">
                  <a16:creationId xmlns:a16="http://schemas.microsoft.com/office/drawing/2014/main" id="{D67AD196-B59E-6ED7-4A0F-60CC3BDF7ACA}"/>
                </a:ext>
              </a:extLst>
            </p:cNvPr>
            <p:cNvSpPr/>
            <p:nvPr/>
          </p:nvSpPr>
          <p:spPr>
            <a:xfrm>
              <a:off x="2610125" y="3424075"/>
              <a:ext cx="120300" cy="571800"/>
            </a:xfrm>
            <a:custGeom>
              <a:avLst/>
              <a:gdLst/>
              <a:ahLst/>
              <a:cxnLst/>
              <a:rect l="l" t="t" r="r" b="b"/>
              <a:pathLst>
                <a:path w="4812" h="22872" fill="none" extrusionOk="0">
                  <a:moveTo>
                    <a:pt x="1144" y="0"/>
                  </a:moveTo>
                  <a:cubicBezTo>
                    <a:pt x="2323" y="893"/>
                    <a:pt x="3037" y="2357"/>
                    <a:pt x="3013" y="3834"/>
                  </a:cubicBezTo>
                  <a:cubicBezTo>
                    <a:pt x="2989" y="5108"/>
                    <a:pt x="2454" y="6370"/>
                    <a:pt x="2549" y="7644"/>
                  </a:cubicBezTo>
                  <a:cubicBezTo>
                    <a:pt x="2656" y="8965"/>
                    <a:pt x="3430" y="10156"/>
                    <a:pt x="3537" y="11478"/>
                  </a:cubicBezTo>
                  <a:cubicBezTo>
                    <a:pt x="3620" y="12549"/>
                    <a:pt x="3239" y="13633"/>
                    <a:pt x="3430" y="14692"/>
                  </a:cubicBezTo>
                  <a:cubicBezTo>
                    <a:pt x="3620" y="15764"/>
                    <a:pt x="4371" y="16669"/>
                    <a:pt x="4585" y="17740"/>
                  </a:cubicBezTo>
                  <a:cubicBezTo>
                    <a:pt x="4811" y="18836"/>
                    <a:pt x="4454" y="19955"/>
                    <a:pt x="4037" y="20979"/>
                  </a:cubicBezTo>
                  <a:cubicBezTo>
                    <a:pt x="3716" y="21800"/>
                    <a:pt x="3549" y="21896"/>
                    <a:pt x="3144" y="22681"/>
                  </a:cubicBezTo>
                  <a:lnTo>
                    <a:pt x="2918" y="22872"/>
                  </a:lnTo>
                  <a:cubicBezTo>
                    <a:pt x="2966" y="21610"/>
                    <a:pt x="2025" y="21050"/>
                    <a:pt x="1680" y="19836"/>
                  </a:cubicBezTo>
                  <a:cubicBezTo>
                    <a:pt x="1275" y="18431"/>
                    <a:pt x="1727" y="16931"/>
                    <a:pt x="1632" y="15490"/>
                  </a:cubicBezTo>
                  <a:cubicBezTo>
                    <a:pt x="1477" y="13228"/>
                    <a:pt x="1" y="11180"/>
                    <a:pt x="49" y="8930"/>
                  </a:cubicBezTo>
                  <a:cubicBezTo>
                    <a:pt x="72" y="7644"/>
                    <a:pt x="584" y="6429"/>
                    <a:pt x="906" y="5191"/>
                  </a:cubicBezTo>
                  <a:cubicBezTo>
                    <a:pt x="1346" y="3500"/>
                    <a:pt x="1430" y="1726"/>
                    <a:pt x="1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87;p81">
              <a:extLst>
                <a:ext uri="{FF2B5EF4-FFF2-40B4-BE49-F238E27FC236}">
                  <a16:creationId xmlns:a16="http://schemas.microsoft.com/office/drawing/2014/main" id="{1E6730A8-1E25-F3B9-E0F7-911DC28D6E44}"/>
                </a:ext>
              </a:extLst>
            </p:cNvPr>
            <p:cNvSpPr/>
            <p:nvPr/>
          </p:nvSpPr>
          <p:spPr>
            <a:xfrm>
              <a:off x="2602400" y="4016100"/>
              <a:ext cx="614375" cy="133675"/>
            </a:xfrm>
            <a:custGeom>
              <a:avLst/>
              <a:gdLst/>
              <a:ahLst/>
              <a:cxnLst/>
              <a:rect l="l" t="t" r="r" b="b"/>
              <a:pathLst>
                <a:path w="24575" h="5347" fill="none" extrusionOk="0">
                  <a:moveTo>
                    <a:pt x="15502" y="1048"/>
                  </a:moveTo>
                  <a:cubicBezTo>
                    <a:pt x="16836" y="1132"/>
                    <a:pt x="18110" y="512"/>
                    <a:pt x="19431" y="298"/>
                  </a:cubicBezTo>
                  <a:cubicBezTo>
                    <a:pt x="21217" y="0"/>
                    <a:pt x="23122" y="465"/>
                    <a:pt x="24575" y="1536"/>
                  </a:cubicBezTo>
                  <a:cubicBezTo>
                    <a:pt x="22956" y="1191"/>
                    <a:pt x="21241" y="1310"/>
                    <a:pt x="19693" y="1894"/>
                  </a:cubicBezTo>
                  <a:cubicBezTo>
                    <a:pt x="18003" y="2513"/>
                    <a:pt x="16526" y="3656"/>
                    <a:pt x="14776" y="4084"/>
                  </a:cubicBezTo>
                  <a:cubicBezTo>
                    <a:pt x="12300" y="4703"/>
                    <a:pt x="9609" y="3810"/>
                    <a:pt x="7144" y="4513"/>
                  </a:cubicBezTo>
                  <a:cubicBezTo>
                    <a:pt x="6144" y="4799"/>
                    <a:pt x="5180" y="5346"/>
                    <a:pt x="4144" y="5251"/>
                  </a:cubicBezTo>
                  <a:cubicBezTo>
                    <a:pt x="2608" y="5108"/>
                    <a:pt x="1489" y="3632"/>
                    <a:pt x="0" y="3358"/>
                  </a:cubicBezTo>
                  <a:lnTo>
                    <a:pt x="48" y="3287"/>
                  </a:lnTo>
                  <a:cubicBezTo>
                    <a:pt x="834" y="2215"/>
                    <a:pt x="2227" y="1882"/>
                    <a:pt x="3560" y="1870"/>
                  </a:cubicBezTo>
                  <a:cubicBezTo>
                    <a:pt x="4894" y="1858"/>
                    <a:pt x="6227" y="2108"/>
                    <a:pt x="7549" y="1941"/>
                  </a:cubicBezTo>
                  <a:cubicBezTo>
                    <a:pt x="9478" y="1679"/>
                    <a:pt x="11287" y="512"/>
                    <a:pt x="13228" y="667"/>
                  </a:cubicBezTo>
                  <a:cubicBezTo>
                    <a:pt x="13990" y="739"/>
                    <a:pt x="14728" y="1001"/>
                    <a:pt x="15502" y="10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88;p81">
              <a:extLst>
                <a:ext uri="{FF2B5EF4-FFF2-40B4-BE49-F238E27FC236}">
                  <a16:creationId xmlns:a16="http://schemas.microsoft.com/office/drawing/2014/main" id="{194EAA39-6896-2793-6E39-E7E1C35302A9}"/>
                </a:ext>
              </a:extLst>
            </p:cNvPr>
            <p:cNvSpPr/>
            <p:nvPr/>
          </p:nvSpPr>
          <p:spPr>
            <a:xfrm>
              <a:off x="2460125" y="4198575"/>
              <a:ext cx="555150" cy="87825"/>
            </a:xfrm>
            <a:custGeom>
              <a:avLst/>
              <a:gdLst/>
              <a:ahLst/>
              <a:cxnLst/>
              <a:rect l="l" t="t" r="r" b="b"/>
              <a:pathLst>
                <a:path w="22206" h="3513" fill="none" extrusionOk="0">
                  <a:moveTo>
                    <a:pt x="22205" y="2131"/>
                  </a:moveTo>
                  <a:cubicBezTo>
                    <a:pt x="20788" y="1643"/>
                    <a:pt x="19241" y="1869"/>
                    <a:pt x="17800" y="2250"/>
                  </a:cubicBezTo>
                  <a:cubicBezTo>
                    <a:pt x="16359" y="2631"/>
                    <a:pt x="14943" y="3155"/>
                    <a:pt x="13454" y="3298"/>
                  </a:cubicBezTo>
                  <a:cubicBezTo>
                    <a:pt x="11180" y="3512"/>
                    <a:pt x="8942" y="2774"/>
                    <a:pt x="6680" y="2512"/>
                  </a:cubicBezTo>
                  <a:cubicBezTo>
                    <a:pt x="5513" y="2381"/>
                    <a:pt x="4322" y="2369"/>
                    <a:pt x="3227" y="1976"/>
                  </a:cubicBezTo>
                  <a:cubicBezTo>
                    <a:pt x="2131" y="1584"/>
                    <a:pt x="1119" y="857"/>
                    <a:pt x="0" y="845"/>
                  </a:cubicBezTo>
                  <a:cubicBezTo>
                    <a:pt x="846" y="71"/>
                    <a:pt x="2119" y="12"/>
                    <a:pt x="3251" y="226"/>
                  </a:cubicBezTo>
                  <a:cubicBezTo>
                    <a:pt x="4405" y="441"/>
                    <a:pt x="5560" y="845"/>
                    <a:pt x="6727" y="714"/>
                  </a:cubicBezTo>
                  <a:cubicBezTo>
                    <a:pt x="7727" y="607"/>
                    <a:pt x="8668" y="107"/>
                    <a:pt x="9680" y="48"/>
                  </a:cubicBezTo>
                  <a:cubicBezTo>
                    <a:pt x="10704" y="0"/>
                    <a:pt x="11692" y="393"/>
                    <a:pt x="12692" y="583"/>
                  </a:cubicBezTo>
                  <a:cubicBezTo>
                    <a:pt x="14311" y="881"/>
                    <a:pt x="15978" y="631"/>
                    <a:pt x="17633" y="631"/>
                  </a:cubicBezTo>
                  <a:cubicBezTo>
                    <a:pt x="19276" y="631"/>
                    <a:pt x="21050" y="953"/>
                    <a:pt x="22205" y="21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1050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2"/>
          <p:cNvSpPr txBox="1">
            <a:spLocks noGrp="1"/>
          </p:cNvSpPr>
          <p:nvPr>
            <p:ph type="title"/>
          </p:nvPr>
        </p:nvSpPr>
        <p:spPr>
          <a:xfrm>
            <a:off x="505510" y="2864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Plant disease detection model</a:t>
            </a:r>
            <a:endParaRPr dirty="0"/>
          </a:p>
        </p:txBody>
      </p:sp>
      <p:sp>
        <p:nvSpPr>
          <p:cNvPr id="1599" name="Google Shape;1599;p72"/>
          <p:cNvSpPr txBox="1">
            <a:spLocks noGrp="1"/>
          </p:cNvSpPr>
          <p:nvPr>
            <p:ph type="subTitle" idx="1"/>
          </p:nvPr>
        </p:nvSpPr>
        <p:spPr>
          <a:xfrm>
            <a:off x="1910124" y="833375"/>
            <a:ext cx="5619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Using </a:t>
            </a:r>
            <a:r>
              <a:rPr lang="en-US" sz="2000" b="1" dirty="0"/>
              <a:t>pre-trained</a:t>
            </a:r>
            <a:r>
              <a:rPr lang="en-US" sz="2000" dirty="0"/>
              <a:t> model for the dataset</a:t>
            </a:r>
            <a:endParaRPr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C6AC03-629F-9E0C-FCF2-8A85E289105B}"/>
              </a:ext>
            </a:extLst>
          </p:cNvPr>
          <p:cNvSpPr txBox="1"/>
          <p:nvPr/>
        </p:nvSpPr>
        <p:spPr>
          <a:xfrm>
            <a:off x="414699" y="2313686"/>
            <a:ext cx="41148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00" dirty="0">
              <a:solidFill>
                <a:schemeClr val="bg2">
                  <a:lumMod val="75000"/>
                </a:schemeClr>
              </a:solidFill>
              <a:latin typeface="Asap"/>
              <a:ea typeface="Asap"/>
              <a:cs typeface="Asap"/>
              <a:sym typeface="Asap"/>
            </a:endParaRPr>
          </a:p>
          <a:p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The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pre-trained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 model is a saved network that was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previously trained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on a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large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 dataset typically on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  <a:sym typeface="Asap"/>
              </a:rPr>
              <a:t>large-scale image-classification task</a:t>
            </a:r>
          </a:p>
        </p:txBody>
      </p:sp>
      <p:pic>
        <p:nvPicPr>
          <p:cNvPr id="3" name="Picture 2" descr="A picture containing sky, outdoor, grass, agriculture&#10;&#10;Description automatically generated">
            <a:extLst>
              <a:ext uri="{FF2B5EF4-FFF2-40B4-BE49-F238E27FC236}">
                <a16:creationId xmlns:a16="http://schemas.microsoft.com/office/drawing/2014/main" id="{071EB0B9-A625-9FE7-1C8B-C5C11B78A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1406075"/>
            <a:ext cx="4657725" cy="3289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Google Shape;1543;p69">
            <a:extLst>
              <a:ext uri="{FF2B5EF4-FFF2-40B4-BE49-F238E27FC236}">
                <a16:creationId xmlns:a16="http://schemas.microsoft.com/office/drawing/2014/main" id="{AE4D858C-7320-EC9D-AA93-B0799165A45C}"/>
              </a:ext>
            </a:extLst>
          </p:cNvPr>
          <p:cNvSpPr/>
          <p:nvPr/>
        </p:nvSpPr>
        <p:spPr>
          <a:xfrm>
            <a:off x="934154" y="1562989"/>
            <a:ext cx="1951940" cy="1008761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</a:rPr>
              <a:t> </a:t>
            </a:r>
          </a:p>
          <a:p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</a:rPr>
              <a:t>  </a:t>
            </a:r>
            <a:r>
              <a:rPr lang="en-US" sz="1700" b="1" dirty="0">
                <a:solidFill>
                  <a:schemeClr val="accent2">
                    <a:lumMod val="50000"/>
                  </a:schemeClr>
                </a:solidFill>
                <a:latin typeface="Asap"/>
              </a:rPr>
              <a:t>Why </a:t>
            </a:r>
            <a:r>
              <a:rPr lang="en-US" sz="1700" b="1" dirty="0" err="1">
                <a:solidFill>
                  <a:schemeClr val="accent2">
                    <a:lumMod val="50000"/>
                  </a:schemeClr>
                </a:solidFill>
                <a:latin typeface="Asap"/>
              </a:rPr>
              <a:t>MobileNet</a:t>
            </a:r>
            <a:r>
              <a:rPr lang="en-US" sz="1700" b="1" dirty="0">
                <a:solidFill>
                  <a:schemeClr val="accent2">
                    <a:lumMod val="50000"/>
                  </a:schemeClr>
                </a:solidFill>
                <a:latin typeface="Asap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accent2">
                  <a:lumMod val="50000"/>
                </a:schemeClr>
              </a:solidFill>
              <a:latin typeface="Asap"/>
            </a:endParaRPr>
          </a:p>
        </p:txBody>
      </p:sp>
    </p:spTree>
    <p:extLst>
      <p:ext uri="{BB962C8B-B14F-4D97-AF65-F5344CB8AC3E}">
        <p14:creationId xmlns:p14="http://schemas.microsoft.com/office/powerpoint/2010/main" val="9911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2"/>
          <p:cNvSpPr txBox="1">
            <a:spLocks noGrp="1"/>
          </p:cNvSpPr>
          <p:nvPr>
            <p:ph type="title"/>
          </p:nvPr>
        </p:nvSpPr>
        <p:spPr>
          <a:xfrm>
            <a:off x="720000" y="3051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Plant disease model</a:t>
            </a:r>
            <a:endParaRPr dirty="0"/>
          </a:p>
        </p:txBody>
      </p:sp>
      <p:sp>
        <p:nvSpPr>
          <p:cNvPr id="1599" name="Google Shape;1599;p72"/>
          <p:cNvSpPr txBox="1">
            <a:spLocks noGrp="1"/>
          </p:cNvSpPr>
          <p:nvPr>
            <p:ph type="subTitle" idx="1"/>
          </p:nvPr>
        </p:nvSpPr>
        <p:spPr>
          <a:xfrm>
            <a:off x="3387000" y="731282"/>
            <a:ext cx="26613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Dataset training</a:t>
            </a:r>
            <a:endParaRPr sz="20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053DC50-4788-C673-44B1-E6F52C047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68" y="1400037"/>
            <a:ext cx="6907131" cy="3438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Google Shape;1892;p81">
            <a:extLst>
              <a:ext uri="{FF2B5EF4-FFF2-40B4-BE49-F238E27FC236}">
                <a16:creationId xmlns:a16="http://schemas.microsoft.com/office/drawing/2014/main" id="{755AF557-9071-2374-E5B4-9CF7A8935F5D}"/>
              </a:ext>
            </a:extLst>
          </p:cNvPr>
          <p:cNvSpPr/>
          <p:nvPr/>
        </p:nvSpPr>
        <p:spPr>
          <a:xfrm>
            <a:off x="6327955" y="979394"/>
            <a:ext cx="1427000" cy="1437100"/>
          </a:xfrm>
          <a:custGeom>
            <a:avLst/>
            <a:gdLst/>
            <a:ahLst/>
            <a:cxnLst/>
            <a:rect l="l" t="t" r="r" b="b"/>
            <a:pathLst>
              <a:path w="57080" h="57484" fill="none" extrusionOk="0">
                <a:moveTo>
                  <a:pt x="31219" y="57484"/>
                </a:moveTo>
                <a:cubicBezTo>
                  <a:pt x="31183" y="57484"/>
                  <a:pt x="31136" y="57472"/>
                  <a:pt x="31100" y="57460"/>
                </a:cubicBezTo>
                <a:cubicBezTo>
                  <a:pt x="31016" y="57412"/>
                  <a:pt x="30969" y="57305"/>
                  <a:pt x="30981" y="57210"/>
                </a:cubicBezTo>
                <a:cubicBezTo>
                  <a:pt x="31278" y="55269"/>
                  <a:pt x="30481" y="53102"/>
                  <a:pt x="28850" y="51424"/>
                </a:cubicBezTo>
                <a:cubicBezTo>
                  <a:pt x="27576" y="50114"/>
                  <a:pt x="25825" y="49054"/>
                  <a:pt x="23325" y="48114"/>
                </a:cubicBezTo>
                <a:lnTo>
                  <a:pt x="23265" y="48090"/>
                </a:lnTo>
                <a:cubicBezTo>
                  <a:pt x="22539" y="47816"/>
                  <a:pt x="21706" y="47494"/>
                  <a:pt x="21218" y="46792"/>
                </a:cubicBezTo>
                <a:cubicBezTo>
                  <a:pt x="20539" y="45780"/>
                  <a:pt x="20872" y="44482"/>
                  <a:pt x="21325" y="43232"/>
                </a:cubicBezTo>
                <a:lnTo>
                  <a:pt x="21622" y="42434"/>
                </a:lnTo>
                <a:cubicBezTo>
                  <a:pt x="22551" y="39934"/>
                  <a:pt x="23480" y="37434"/>
                  <a:pt x="24408" y="34922"/>
                </a:cubicBezTo>
                <a:cubicBezTo>
                  <a:pt x="24897" y="33588"/>
                  <a:pt x="25349" y="31933"/>
                  <a:pt x="24408" y="30933"/>
                </a:cubicBezTo>
                <a:cubicBezTo>
                  <a:pt x="23658" y="30159"/>
                  <a:pt x="22349" y="30242"/>
                  <a:pt x="21515" y="30778"/>
                </a:cubicBezTo>
                <a:cubicBezTo>
                  <a:pt x="20729" y="31278"/>
                  <a:pt x="20098" y="32171"/>
                  <a:pt x="19670" y="33433"/>
                </a:cubicBezTo>
                <a:cubicBezTo>
                  <a:pt x="18908" y="35707"/>
                  <a:pt x="18944" y="38231"/>
                  <a:pt x="18991" y="40660"/>
                </a:cubicBezTo>
                <a:cubicBezTo>
                  <a:pt x="19039" y="43673"/>
                  <a:pt x="19086" y="46780"/>
                  <a:pt x="17622" y="49435"/>
                </a:cubicBezTo>
                <a:cubicBezTo>
                  <a:pt x="17574" y="49530"/>
                  <a:pt x="17467" y="49578"/>
                  <a:pt x="17372" y="49554"/>
                </a:cubicBezTo>
                <a:cubicBezTo>
                  <a:pt x="17277" y="49542"/>
                  <a:pt x="17193" y="49471"/>
                  <a:pt x="17169" y="49376"/>
                </a:cubicBezTo>
                <a:cubicBezTo>
                  <a:pt x="16538" y="46792"/>
                  <a:pt x="14657" y="44482"/>
                  <a:pt x="12240" y="43351"/>
                </a:cubicBezTo>
                <a:cubicBezTo>
                  <a:pt x="12145" y="43303"/>
                  <a:pt x="12050" y="43256"/>
                  <a:pt x="11955" y="43208"/>
                </a:cubicBezTo>
                <a:cubicBezTo>
                  <a:pt x="11228" y="42887"/>
                  <a:pt x="10407" y="42506"/>
                  <a:pt x="10038" y="41732"/>
                </a:cubicBezTo>
                <a:cubicBezTo>
                  <a:pt x="9454" y="40506"/>
                  <a:pt x="10383" y="39172"/>
                  <a:pt x="11121" y="38279"/>
                </a:cubicBezTo>
                <a:cubicBezTo>
                  <a:pt x="12538" y="36576"/>
                  <a:pt x="13943" y="34874"/>
                  <a:pt x="15360" y="33171"/>
                </a:cubicBezTo>
                <a:cubicBezTo>
                  <a:pt x="16336" y="31993"/>
                  <a:pt x="17550" y="30516"/>
                  <a:pt x="17801" y="28814"/>
                </a:cubicBezTo>
                <a:cubicBezTo>
                  <a:pt x="17931" y="27885"/>
                  <a:pt x="17646" y="26849"/>
                  <a:pt x="17050" y="26135"/>
                </a:cubicBezTo>
                <a:cubicBezTo>
                  <a:pt x="16741" y="25754"/>
                  <a:pt x="16217" y="25301"/>
                  <a:pt x="15455" y="25266"/>
                </a:cubicBezTo>
                <a:cubicBezTo>
                  <a:pt x="14443" y="25206"/>
                  <a:pt x="13514" y="25873"/>
                  <a:pt x="12824" y="26468"/>
                </a:cubicBezTo>
                <a:cubicBezTo>
                  <a:pt x="9061" y="29659"/>
                  <a:pt x="6763" y="34505"/>
                  <a:pt x="6680" y="39422"/>
                </a:cubicBezTo>
                <a:cubicBezTo>
                  <a:pt x="6680" y="39517"/>
                  <a:pt x="6609" y="39613"/>
                  <a:pt x="6525" y="39648"/>
                </a:cubicBezTo>
                <a:cubicBezTo>
                  <a:pt x="6430" y="39684"/>
                  <a:pt x="6323" y="39648"/>
                  <a:pt x="6251" y="39577"/>
                </a:cubicBezTo>
                <a:cubicBezTo>
                  <a:pt x="4025" y="37124"/>
                  <a:pt x="2072" y="34410"/>
                  <a:pt x="465" y="31516"/>
                </a:cubicBezTo>
                <a:cubicBezTo>
                  <a:pt x="298" y="31219"/>
                  <a:pt x="132" y="30909"/>
                  <a:pt x="191" y="30552"/>
                </a:cubicBezTo>
                <a:cubicBezTo>
                  <a:pt x="251" y="30171"/>
                  <a:pt x="525" y="29909"/>
                  <a:pt x="798" y="29671"/>
                </a:cubicBezTo>
                <a:cubicBezTo>
                  <a:pt x="3942" y="26992"/>
                  <a:pt x="7418" y="24706"/>
                  <a:pt x="11145" y="22908"/>
                </a:cubicBezTo>
                <a:lnTo>
                  <a:pt x="11562" y="22706"/>
                </a:lnTo>
                <a:cubicBezTo>
                  <a:pt x="12848" y="22087"/>
                  <a:pt x="14181" y="21456"/>
                  <a:pt x="15122" y="20408"/>
                </a:cubicBezTo>
                <a:cubicBezTo>
                  <a:pt x="16074" y="19336"/>
                  <a:pt x="16598" y="17527"/>
                  <a:pt x="15693" y="16300"/>
                </a:cubicBezTo>
                <a:cubicBezTo>
                  <a:pt x="14562" y="14764"/>
                  <a:pt x="12074" y="15098"/>
                  <a:pt x="10228" y="16050"/>
                </a:cubicBezTo>
                <a:cubicBezTo>
                  <a:pt x="6513" y="17991"/>
                  <a:pt x="3608" y="21539"/>
                  <a:pt x="2477" y="25575"/>
                </a:cubicBezTo>
                <a:cubicBezTo>
                  <a:pt x="2441" y="25682"/>
                  <a:pt x="2358" y="25754"/>
                  <a:pt x="2251" y="25754"/>
                </a:cubicBezTo>
                <a:cubicBezTo>
                  <a:pt x="2132" y="25754"/>
                  <a:pt x="2037" y="25682"/>
                  <a:pt x="2013" y="25587"/>
                </a:cubicBezTo>
                <a:cubicBezTo>
                  <a:pt x="1" y="18848"/>
                  <a:pt x="1465" y="11240"/>
                  <a:pt x="5847" y="5739"/>
                </a:cubicBezTo>
                <a:cubicBezTo>
                  <a:pt x="7216" y="4013"/>
                  <a:pt x="8561" y="3144"/>
                  <a:pt x="9954" y="3072"/>
                </a:cubicBezTo>
                <a:cubicBezTo>
                  <a:pt x="10752" y="3025"/>
                  <a:pt x="11621" y="3251"/>
                  <a:pt x="12514" y="3751"/>
                </a:cubicBezTo>
                <a:cubicBezTo>
                  <a:pt x="14050" y="4608"/>
                  <a:pt x="15312" y="6001"/>
                  <a:pt x="16229" y="7120"/>
                </a:cubicBezTo>
                <a:cubicBezTo>
                  <a:pt x="17503" y="8656"/>
                  <a:pt x="19372" y="9418"/>
                  <a:pt x="21337" y="9204"/>
                </a:cubicBezTo>
                <a:cubicBezTo>
                  <a:pt x="23337" y="9002"/>
                  <a:pt x="25087" y="7799"/>
                  <a:pt x="26040" y="6001"/>
                </a:cubicBezTo>
                <a:cubicBezTo>
                  <a:pt x="26111" y="5858"/>
                  <a:pt x="26183" y="5716"/>
                  <a:pt x="26266" y="5585"/>
                </a:cubicBezTo>
                <a:cubicBezTo>
                  <a:pt x="28314" y="2072"/>
                  <a:pt x="32671" y="1"/>
                  <a:pt x="37362" y="286"/>
                </a:cubicBezTo>
                <a:cubicBezTo>
                  <a:pt x="41101" y="513"/>
                  <a:pt x="44935" y="2072"/>
                  <a:pt x="49078" y="5061"/>
                </a:cubicBezTo>
                <a:cubicBezTo>
                  <a:pt x="51078" y="6489"/>
                  <a:pt x="53495" y="8502"/>
                  <a:pt x="54484" y="11323"/>
                </a:cubicBezTo>
                <a:cubicBezTo>
                  <a:pt x="54519" y="11395"/>
                  <a:pt x="54496" y="11490"/>
                  <a:pt x="54448" y="11561"/>
                </a:cubicBezTo>
                <a:cubicBezTo>
                  <a:pt x="54388" y="11621"/>
                  <a:pt x="54305" y="11657"/>
                  <a:pt x="54210" y="11633"/>
                </a:cubicBezTo>
                <a:cubicBezTo>
                  <a:pt x="52805" y="11383"/>
                  <a:pt x="51436" y="10859"/>
                  <a:pt x="50102" y="10347"/>
                </a:cubicBezTo>
                <a:cubicBezTo>
                  <a:pt x="47995" y="9537"/>
                  <a:pt x="46006" y="8775"/>
                  <a:pt x="43875" y="8990"/>
                </a:cubicBezTo>
                <a:cubicBezTo>
                  <a:pt x="43208" y="9049"/>
                  <a:pt x="42292" y="9275"/>
                  <a:pt x="41732" y="9918"/>
                </a:cubicBezTo>
                <a:cubicBezTo>
                  <a:pt x="41256" y="10442"/>
                  <a:pt x="41113" y="11407"/>
                  <a:pt x="41649" y="11931"/>
                </a:cubicBezTo>
                <a:cubicBezTo>
                  <a:pt x="42054" y="12323"/>
                  <a:pt x="42696" y="12371"/>
                  <a:pt x="43328" y="12395"/>
                </a:cubicBezTo>
                <a:cubicBezTo>
                  <a:pt x="45197" y="12443"/>
                  <a:pt x="47078" y="12371"/>
                  <a:pt x="48923" y="12181"/>
                </a:cubicBezTo>
                <a:lnTo>
                  <a:pt x="49126" y="12157"/>
                </a:lnTo>
                <a:cubicBezTo>
                  <a:pt x="50697" y="12002"/>
                  <a:pt x="52460" y="11812"/>
                  <a:pt x="53876" y="12657"/>
                </a:cubicBezTo>
                <a:cubicBezTo>
                  <a:pt x="55508" y="13645"/>
                  <a:pt x="56091" y="15657"/>
                  <a:pt x="56389" y="17086"/>
                </a:cubicBezTo>
                <a:cubicBezTo>
                  <a:pt x="57020" y="20098"/>
                  <a:pt x="57079" y="23301"/>
                  <a:pt x="56555" y="26349"/>
                </a:cubicBezTo>
                <a:cubicBezTo>
                  <a:pt x="56543" y="26444"/>
                  <a:pt x="56472" y="26516"/>
                  <a:pt x="56389" y="26540"/>
                </a:cubicBezTo>
                <a:cubicBezTo>
                  <a:pt x="56293" y="26575"/>
                  <a:pt x="56198" y="26540"/>
                  <a:pt x="56139" y="26468"/>
                </a:cubicBezTo>
                <a:cubicBezTo>
                  <a:pt x="53900" y="23920"/>
                  <a:pt x="51483" y="21503"/>
                  <a:pt x="48935" y="19277"/>
                </a:cubicBezTo>
                <a:cubicBezTo>
                  <a:pt x="47649" y="18158"/>
                  <a:pt x="46137" y="16895"/>
                  <a:pt x="44387" y="16253"/>
                </a:cubicBezTo>
                <a:cubicBezTo>
                  <a:pt x="42506" y="15550"/>
                  <a:pt x="40589" y="15693"/>
                  <a:pt x="39244" y="16610"/>
                </a:cubicBezTo>
                <a:cubicBezTo>
                  <a:pt x="38863" y="16860"/>
                  <a:pt x="38220" y="17407"/>
                  <a:pt x="38148" y="18181"/>
                </a:cubicBezTo>
                <a:cubicBezTo>
                  <a:pt x="38041" y="19408"/>
                  <a:pt x="39470" y="20324"/>
                  <a:pt x="40922" y="20682"/>
                </a:cubicBezTo>
                <a:cubicBezTo>
                  <a:pt x="41934" y="20932"/>
                  <a:pt x="42994" y="21086"/>
                  <a:pt x="44018" y="21229"/>
                </a:cubicBezTo>
                <a:cubicBezTo>
                  <a:pt x="45197" y="21408"/>
                  <a:pt x="46399" y="21575"/>
                  <a:pt x="47566" y="21896"/>
                </a:cubicBezTo>
                <a:cubicBezTo>
                  <a:pt x="50293" y="22646"/>
                  <a:pt x="52841" y="24206"/>
                  <a:pt x="54734" y="26289"/>
                </a:cubicBezTo>
                <a:cubicBezTo>
                  <a:pt x="55258" y="26873"/>
                  <a:pt x="55889" y="27647"/>
                  <a:pt x="56151" y="28599"/>
                </a:cubicBezTo>
                <a:cubicBezTo>
                  <a:pt x="56484" y="29778"/>
                  <a:pt x="56222" y="31004"/>
                  <a:pt x="55889" y="32147"/>
                </a:cubicBezTo>
                <a:cubicBezTo>
                  <a:pt x="55091" y="34898"/>
                  <a:pt x="53888" y="37517"/>
                  <a:pt x="52317" y="39910"/>
                </a:cubicBezTo>
                <a:cubicBezTo>
                  <a:pt x="52269" y="39982"/>
                  <a:pt x="52186" y="40029"/>
                  <a:pt x="52102" y="40017"/>
                </a:cubicBezTo>
                <a:cubicBezTo>
                  <a:pt x="52007" y="40017"/>
                  <a:pt x="51936" y="39958"/>
                  <a:pt x="51900" y="39886"/>
                </a:cubicBezTo>
                <a:cubicBezTo>
                  <a:pt x="51424" y="38862"/>
                  <a:pt x="51186" y="37767"/>
                  <a:pt x="51031" y="36827"/>
                </a:cubicBezTo>
                <a:cubicBezTo>
                  <a:pt x="50971" y="36529"/>
                  <a:pt x="50924" y="36231"/>
                  <a:pt x="50876" y="35934"/>
                </a:cubicBezTo>
                <a:cubicBezTo>
                  <a:pt x="50709" y="34922"/>
                  <a:pt x="50543" y="33886"/>
                  <a:pt x="50209" y="32909"/>
                </a:cubicBezTo>
                <a:cubicBezTo>
                  <a:pt x="49364" y="30445"/>
                  <a:pt x="47507" y="28468"/>
                  <a:pt x="45625" y="26694"/>
                </a:cubicBezTo>
                <a:cubicBezTo>
                  <a:pt x="43435" y="24623"/>
                  <a:pt x="40768" y="22515"/>
                  <a:pt x="37684" y="22610"/>
                </a:cubicBezTo>
                <a:cubicBezTo>
                  <a:pt x="36958" y="22646"/>
                  <a:pt x="36458" y="22813"/>
                  <a:pt x="36172" y="23158"/>
                </a:cubicBezTo>
                <a:cubicBezTo>
                  <a:pt x="35684" y="23718"/>
                  <a:pt x="35922" y="24694"/>
                  <a:pt x="36446" y="25242"/>
                </a:cubicBezTo>
                <a:cubicBezTo>
                  <a:pt x="36981" y="25801"/>
                  <a:pt x="37767" y="26099"/>
                  <a:pt x="38517" y="26385"/>
                </a:cubicBezTo>
                <a:lnTo>
                  <a:pt x="38672" y="26444"/>
                </a:lnTo>
                <a:cubicBezTo>
                  <a:pt x="41708" y="27623"/>
                  <a:pt x="44435" y="29183"/>
                  <a:pt x="46780" y="31076"/>
                </a:cubicBezTo>
                <a:cubicBezTo>
                  <a:pt x="48912" y="32802"/>
                  <a:pt x="50126" y="34433"/>
                  <a:pt x="50602" y="36219"/>
                </a:cubicBezTo>
                <a:cubicBezTo>
                  <a:pt x="50662" y="36434"/>
                  <a:pt x="50709" y="36660"/>
                  <a:pt x="50745" y="36886"/>
                </a:cubicBezTo>
                <a:cubicBezTo>
                  <a:pt x="51305" y="40386"/>
                  <a:pt x="49054" y="43768"/>
                  <a:pt x="46542" y="46911"/>
                </a:cubicBezTo>
                <a:cubicBezTo>
                  <a:pt x="46471" y="46994"/>
                  <a:pt x="46364" y="47018"/>
                  <a:pt x="46268" y="46983"/>
                </a:cubicBezTo>
                <a:cubicBezTo>
                  <a:pt x="46161" y="46935"/>
                  <a:pt x="46102" y="46840"/>
                  <a:pt x="46114" y="46732"/>
                </a:cubicBezTo>
                <a:cubicBezTo>
                  <a:pt x="46459" y="42470"/>
                  <a:pt x="45673" y="38172"/>
                  <a:pt x="43851" y="34302"/>
                </a:cubicBezTo>
                <a:cubicBezTo>
                  <a:pt x="43256" y="33052"/>
                  <a:pt x="42280" y="31290"/>
                  <a:pt x="40672" y="30385"/>
                </a:cubicBezTo>
                <a:cubicBezTo>
                  <a:pt x="39315" y="29635"/>
                  <a:pt x="37220" y="29647"/>
                  <a:pt x="36208" y="30992"/>
                </a:cubicBezTo>
                <a:cubicBezTo>
                  <a:pt x="34826" y="32814"/>
                  <a:pt x="36327" y="35481"/>
                  <a:pt x="36815" y="36255"/>
                </a:cubicBezTo>
                <a:cubicBezTo>
                  <a:pt x="37541" y="37398"/>
                  <a:pt x="38410" y="38458"/>
                  <a:pt x="39398" y="39410"/>
                </a:cubicBezTo>
                <a:cubicBezTo>
                  <a:pt x="39839" y="39815"/>
                  <a:pt x="40315" y="40232"/>
                  <a:pt x="40768" y="40636"/>
                </a:cubicBezTo>
                <a:cubicBezTo>
                  <a:pt x="42696" y="42315"/>
                  <a:pt x="44673" y="44042"/>
                  <a:pt x="44887" y="46566"/>
                </a:cubicBezTo>
                <a:cubicBezTo>
                  <a:pt x="45161" y="49792"/>
                  <a:pt x="42292" y="52293"/>
                  <a:pt x="39506" y="53543"/>
                </a:cubicBezTo>
                <a:cubicBezTo>
                  <a:pt x="38648" y="53936"/>
                  <a:pt x="37743" y="54269"/>
                  <a:pt x="36874" y="54602"/>
                </a:cubicBezTo>
                <a:cubicBezTo>
                  <a:pt x="34934" y="55317"/>
                  <a:pt x="32933" y="56067"/>
                  <a:pt x="31386" y="57424"/>
                </a:cubicBezTo>
                <a:cubicBezTo>
                  <a:pt x="31338" y="57460"/>
                  <a:pt x="31278" y="57484"/>
                  <a:pt x="31219" y="57484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Google Shape;1895;p81">
            <a:extLst>
              <a:ext uri="{FF2B5EF4-FFF2-40B4-BE49-F238E27FC236}">
                <a16:creationId xmlns:a16="http://schemas.microsoft.com/office/drawing/2014/main" id="{873A3EF6-E5BE-69A0-1A82-80E6431E26E8}"/>
              </a:ext>
            </a:extLst>
          </p:cNvPr>
          <p:cNvGrpSpPr/>
          <p:nvPr/>
        </p:nvGrpSpPr>
        <p:grpSpPr>
          <a:xfrm>
            <a:off x="205237" y="3345800"/>
            <a:ext cx="699737" cy="892825"/>
            <a:chOff x="4922862" y="2751775"/>
            <a:chExt cx="779678" cy="1176050"/>
          </a:xfrm>
        </p:grpSpPr>
        <p:sp>
          <p:nvSpPr>
            <p:cNvPr id="5" name="Google Shape;1896;p81">
              <a:extLst>
                <a:ext uri="{FF2B5EF4-FFF2-40B4-BE49-F238E27FC236}">
                  <a16:creationId xmlns:a16="http://schemas.microsoft.com/office/drawing/2014/main" id="{94ED4A45-2A0C-7839-A2B2-CBFB1608D123}"/>
                </a:ext>
              </a:extLst>
            </p:cNvPr>
            <p:cNvSpPr/>
            <p:nvPr/>
          </p:nvSpPr>
          <p:spPr>
            <a:xfrm>
              <a:off x="5082543" y="3564986"/>
              <a:ext cx="99958" cy="131046"/>
            </a:xfrm>
            <a:custGeom>
              <a:avLst/>
              <a:gdLst/>
              <a:ahLst/>
              <a:cxnLst/>
              <a:rect l="l" t="t" r="r" b="b"/>
              <a:pathLst>
                <a:path w="2598" h="3406" extrusionOk="0">
                  <a:moveTo>
                    <a:pt x="1058" y="1"/>
                  </a:moveTo>
                  <a:cubicBezTo>
                    <a:pt x="0" y="1"/>
                    <a:pt x="27" y="2700"/>
                    <a:pt x="954" y="3287"/>
                  </a:cubicBezTo>
                  <a:cubicBezTo>
                    <a:pt x="1090" y="3369"/>
                    <a:pt x="1243" y="3406"/>
                    <a:pt x="1399" y="3406"/>
                  </a:cubicBezTo>
                  <a:cubicBezTo>
                    <a:pt x="1721" y="3406"/>
                    <a:pt x="2051" y="3247"/>
                    <a:pt x="2252" y="2990"/>
                  </a:cubicBezTo>
                  <a:cubicBezTo>
                    <a:pt x="2550" y="2609"/>
                    <a:pt x="2597" y="2085"/>
                    <a:pt x="2502" y="1609"/>
                  </a:cubicBezTo>
                  <a:cubicBezTo>
                    <a:pt x="2395" y="1061"/>
                    <a:pt x="2097" y="537"/>
                    <a:pt x="1633" y="215"/>
                  </a:cubicBezTo>
                  <a:cubicBezTo>
                    <a:pt x="1414" y="66"/>
                    <a:pt x="1223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7;p81">
              <a:extLst>
                <a:ext uri="{FF2B5EF4-FFF2-40B4-BE49-F238E27FC236}">
                  <a16:creationId xmlns:a16="http://schemas.microsoft.com/office/drawing/2014/main" id="{0240DFDA-D69E-5D9F-81EA-9D9E246A3BA6}"/>
                </a:ext>
              </a:extLst>
            </p:cNvPr>
            <p:cNvSpPr/>
            <p:nvPr/>
          </p:nvSpPr>
          <p:spPr>
            <a:xfrm>
              <a:off x="5386845" y="3456061"/>
              <a:ext cx="99958" cy="131046"/>
            </a:xfrm>
            <a:custGeom>
              <a:avLst/>
              <a:gdLst/>
              <a:ahLst/>
              <a:cxnLst/>
              <a:rect l="l" t="t" r="r" b="b"/>
              <a:pathLst>
                <a:path w="2598" h="3406" extrusionOk="0">
                  <a:moveTo>
                    <a:pt x="1051" y="1"/>
                  </a:moveTo>
                  <a:cubicBezTo>
                    <a:pt x="1" y="1"/>
                    <a:pt x="28" y="2700"/>
                    <a:pt x="955" y="3287"/>
                  </a:cubicBezTo>
                  <a:cubicBezTo>
                    <a:pt x="1087" y="3369"/>
                    <a:pt x="1238" y="3406"/>
                    <a:pt x="1391" y="3406"/>
                  </a:cubicBezTo>
                  <a:cubicBezTo>
                    <a:pt x="1709" y="3406"/>
                    <a:pt x="2040" y="3247"/>
                    <a:pt x="2241" y="2990"/>
                  </a:cubicBezTo>
                  <a:cubicBezTo>
                    <a:pt x="2538" y="2609"/>
                    <a:pt x="2598" y="2085"/>
                    <a:pt x="2503" y="1609"/>
                  </a:cubicBezTo>
                  <a:cubicBezTo>
                    <a:pt x="2396" y="1061"/>
                    <a:pt x="2086" y="537"/>
                    <a:pt x="1622" y="215"/>
                  </a:cubicBezTo>
                  <a:cubicBezTo>
                    <a:pt x="1405" y="66"/>
                    <a:pt x="1215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98;p81">
              <a:extLst>
                <a:ext uri="{FF2B5EF4-FFF2-40B4-BE49-F238E27FC236}">
                  <a16:creationId xmlns:a16="http://schemas.microsoft.com/office/drawing/2014/main" id="{CDA6D10F-2217-1F7E-34A3-002E1F9C8175}"/>
                </a:ext>
              </a:extLst>
            </p:cNvPr>
            <p:cNvSpPr/>
            <p:nvPr/>
          </p:nvSpPr>
          <p:spPr>
            <a:xfrm>
              <a:off x="5560219" y="3795470"/>
              <a:ext cx="100381" cy="132354"/>
            </a:xfrm>
            <a:custGeom>
              <a:avLst/>
              <a:gdLst/>
              <a:ahLst/>
              <a:cxnLst/>
              <a:rect l="l" t="t" r="r" b="b"/>
              <a:pathLst>
                <a:path w="2609" h="3440" extrusionOk="0">
                  <a:moveTo>
                    <a:pt x="1268" y="1"/>
                  </a:moveTo>
                  <a:cubicBezTo>
                    <a:pt x="1080" y="1"/>
                    <a:pt x="871" y="95"/>
                    <a:pt x="643" y="315"/>
                  </a:cubicBezTo>
                  <a:cubicBezTo>
                    <a:pt x="238" y="708"/>
                    <a:pt x="24" y="1279"/>
                    <a:pt x="12" y="1839"/>
                  </a:cubicBezTo>
                  <a:cubicBezTo>
                    <a:pt x="0" y="2315"/>
                    <a:pt x="131" y="2827"/>
                    <a:pt x="489" y="3149"/>
                  </a:cubicBezTo>
                  <a:cubicBezTo>
                    <a:pt x="688" y="3335"/>
                    <a:pt x="965" y="3439"/>
                    <a:pt x="1234" y="3439"/>
                  </a:cubicBezTo>
                  <a:cubicBezTo>
                    <a:pt x="1446" y="3439"/>
                    <a:pt x="1652" y="3374"/>
                    <a:pt x="1810" y="3232"/>
                  </a:cubicBezTo>
                  <a:cubicBezTo>
                    <a:pt x="2608" y="2523"/>
                    <a:pt x="2236" y="1"/>
                    <a:pt x="1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99;p81">
              <a:extLst>
                <a:ext uri="{FF2B5EF4-FFF2-40B4-BE49-F238E27FC236}">
                  <a16:creationId xmlns:a16="http://schemas.microsoft.com/office/drawing/2014/main" id="{5ABABDEF-AEF0-48CD-5EA9-16CB3B2F050E}"/>
                </a:ext>
              </a:extLst>
            </p:cNvPr>
            <p:cNvSpPr/>
            <p:nvPr/>
          </p:nvSpPr>
          <p:spPr>
            <a:xfrm>
              <a:off x="5601698" y="3564499"/>
              <a:ext cx="100843" cy="132008"/>
            </a:xfrm>
            <a:custGeom>
              <a:avLst/>
              <a:gdLst/>
              <a:ahLst/>
              <a:cxnLst/>
              <a:rect l="l" t="t" r="r" b="b"/>
              <a:pathLst>
                <a:path w="2621" h="3431" extrusionOk="0">
                  <a:moveTo>
                    <a:pt x="1272" y="1"/>
                  </a:moveTo>
                  <a:cubicBezTo>
                    <a:pt x="1084" y="1"/>
                    <a:pt x="873" y="95"/>
                    <a:pt x="643" y="315"/>
                  </a:cubicBezTo>
                  <a:cubicBezTo>
                    <a:pt x="250" y="708"/>
                    <a:pt x="36" y="1267"/>
                    <a:pt x="12" y="1839"/>
                  </a:cubicBezTo>
                  <a:cubicBezTo>
                    <a:pt x="0" y="2315"/>
                    <a:pt x="143" y="2827"/>
                    <a:pt x="500" y="3149"/>
                  </a:cubicBezTo>
                  <a:cubicBezTo>
                    <a:pt x="700" y="3329"/>
                    <a:pt x="976" y="3430"/>
                    <a:pt x="1244" y="3430"/>
                  </a:cubicBezTo>
                  <a:cubicBezTo>
                    <a:pt x="1454" y="3430"/>
                    <a:pt x="1660" y="3368"/>
                    <a:pt x="1822" y="3232"/>
                  </a:cubicBezTo>
                  <a:cubicBezTo>
                    <a:pt x="2620" y="2523"/>
                    <a:pt x="2248" y="1"/>
                    <a:pt x="1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00;p81">
              <a:extLst>
                <a:ext uri="{FF2B5EF4-FFF2-40B4-BE49-F238E27FC236}">
                  <a16:creationId xmlns:a16="http://schemas.microsoft.com/office/drawing/2014/main" id="{683E7615-D88B-7D9B-E625-A09BFE9FE721}"/>
                </a:ext>
              </a:extLst>
            </p:cNvPr>
            <p:cNvSpPr/>
            <p:nvPr/>
          </p:nvSpPr>
          <p:spPr>
            <a:xfrm>
              <a:off x="4922862" y="3033824"/>
              <a:ext cx="99958" cy="144974"/>
            </a:xfrm>
            <a:custGeom>
              <a:avLst/>
              <a:gdLst/>
              <a:ahLst/>
              <a:cxnLst/>
              <a:rect l="l" t="t" r="r" b="b"/>
              <a:pathLst>
                <a:path w="2598" h="3768" extrusionOk="0">
                  <a:moveTo>
                    <a:pt x="1059" y="1"/>
                  </a:moveTo>
                  <a:cubicBezTo>
                    <a:pt x="1" y="1"/>
                    <a:pt x="27" y="2993"/>
                    <a:pt x="955" y="3632"/>
                  </a:cubicBezTo>
                  <a:cubicBezTo>
                    <a:pt x="1091" y="3725"/>
                    <a:pt x="1245" y="3768"/>
                    <a:pt x="1400" y="3768"/>
                  </a:cubicBezTo>
                  <a:cubicBezTo>
                    <a:pt x="1717" y="3768"/>
                    <a:pt x="2041" y="3590"/>
                    <a:pt x="2240" y="3310"/>
                  </a:cubicBezTo>
                  <a:cubicBezTo>
                    <a:pt x="2538" y="2893"/>
                    <a:pt x="2598" y="2310"/>
                    <a:pt x="2502" y="1786"/>
                  </a:cubicBezTo>
                  <a:cubicBezTo>
                    <a:pt x="2395" y="1167"/>
                    <a:pt x="2098" y="595"/>
                    <a:pt x="1633" y="238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01;p81">
              <a:extLst>
                <a:ext uri="{FF2B5EF4-FFF2-40B4-BE49-F238E27FC236}">
                  <a16:creationId xmlns:a16="http://schemas.microsoft.com/office/drawing/2014/main" id="{6D5F1A30-3F05-18DB-A4CA-1DF26CB15157}"/>
                </a:ext>
              </a:extLst>
            </p:cNvPr>
            <p:cNvSpPr/>
            <p:nvPr/>
          </p:nvSpPr>
          <p:spPr>
            <a:xfrm>
              <a:off x="5310301" y="3696037"/>
              <a:ext cx="99958" cy="144974"/>
            </a:xfrm>
            <a:custGeom>
              <a:avLst/>
              <a:gdLst/>
              <a:ahLst/>
              <a:cxnLst/>
              <a:rect l="l" t="t" r="r" b="b"/>
              <a:pathLst>
                <a:path w="2598" h="3768" extrusionOk="0">
                  <a:moveTo>
                    <a:pt x="1059" y="1"/>
                  </a:moveTo>
                  <a:cubicBezTo>
                    <a:pt x="1" y="1"/>
                    <a:pt x="27" y="2993"/>
                    <a:pt x="955" y="3632"/>
                  </a:cubicBezTo>
                  <a:cubicBezTo>
                    <a:pt x="1091" y="3725"/>
                    <a:pt x="1246" y="3768"/>
                    <a:pt x="1403" y="3768"/>
                  </a:cubicBezTo>
                  <a:cubicBezTo>
                    <a:pt x="1724" y="3768"/>
                    <a:pt x="2052" y="3590"/>
                    <a:pt x="2252" y="3310"/>
                  </a:cubicBezTo>
                  <a:cubicBezTo>
                    <a:pt x="2550" y="2893"/>
                    <a:pt x="2598" y="2310"/>
                    <a:pt x="2502" y="1786"/>
                  </a:cubicBezTo>
                  <a:cubicBezTo>
                    <a:pt x="2395" y="1167"/>
                    <a:pt x="2098" y="595"/>
                    <a:pt x="1633" y="238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02;p81">
              <a:extLst>
                <a:ext uri="{FF2B5EF4-FFF2-40B4-BE49-F238E27FC236}">
                  <a16:creationId xmlns:a16="http://schemas.microsoft.com/office/drawing/2014/main" id="{E1E346FA-E00B-0D89-5D0D-7EF5AE9CA2AB}"/>
                </a:ext>
              </a:extLst>
            </p:cNvPr>
            <p:cNvSpPr/>
            <p:nvPr/>
          </p:nvSpPr>
          <p:spPr>
            <a:xfrm>
              <a:off x="5024367" y="3297014"/>
              <a:ext cx="99958" cy="145012"/>
            </a:xfrm>
            <a:custGeom>
              <a:avLst/>
              <a:gdLst/>
              <a:ahLst/>
              <a:cxnLst/>
              <a:rect l="l" t="t" r="r" b="b"/>
              <a:pathLst>
                <a:path w="2598" h="3769" extrusionOk="0">
                  <a:moveTo>
                    <a:pt x="1059" y="1"/>
                  </a:moveTo>
                  <a:cubicBezTo>
                    <a:pt x="1" y="1"/>
                    <a:pt x="28" y="2993"/>
                    <a:pt x="955" y="3632"/>
                  </a:cubicBezTo>
                  <a:cubicBezTo>
                    <a:pt x="1092" y="3726"/>
                    <a:pt x="1245" y="3768"/>
                    <a:pt x="1400" y="3768"/>
                  </a:cubicBezTo>
                  <a:cubicBezTo>
                    <a:pt x="1717" y="3768"/>
                    <a:pt x="2041" y="3590"/>
                    <a:pt x="2241" y="3310"/>
                  </a:cubicBezTo>
                  <a:cubicBezTo>
                    <a:pt x="2538" y="2894"/>
                    <a:pt x="2598" y="2310"/>
                    <a:pt x="2503" y="1786"/>
                  </a:cubicBezTo>
                  <a:cubicBezTo>
                    <a:pt x="2395" y="1167"/>
                    <a:pt x="2098" y="596"/>
                    <a:pt x="1633" y="239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03;p81">
              <a:extLst>
                <a:ext uri="{FF2B5EF4-FFF2-40B4-BE49-F238E27FC236}">
                  <a16:creationId xmlns:a16="http://schemas.microsoft.com/office/drawing/2014/main" id="{5D717CFC-3707-C739-2C79-2EC026B02E87}"/>
                </a:ext>
              </a:extLst>
            </p:cNvPr>
            <p:cNvSpPr/>
            <p:nvPr/>
          </p:nvSpPr>
          <p:spPr>
            <a:xfrm>
              <a:off x="5221395" y="3301571"/>
              <a:ext cx="88916" cy="139780"/>
            </a:xfrm>
            <a:custGeom>
              <a:avLst/>
              <a:gdLst/>
              <a:ahLst/>
              <a:cxnLst/>
              <a:rect l="l" t="t" r="r" b="b"/>
              <a:pathLst>
                <a:path w="2311" h="3633" extrusionOk="0">
                  <a:moveTo>
                    <a:pt x="1174" y="0"/>
                  </a:moveTo>
                  <a:cubicBezTo>
                    <a:pt x="566" y="0"/>
                    <a:pt x="1" y="815"/>
                    <a:pt x="1" y="1619"/>
                  </a:cubicBezTo>
                  <a:cubicBezTo>
                    <a:pt x="1" y="2802"/>
                    <a:pt x="574" y="3633"/>
                    <a:pt x="1175" y="3633"/>
                  </a:cubicBezTo>
                  <a:cubicBezTo>
                    <a:pt x="1410" y="3633"/>
                    <a:pt x="1648" y="3507"/>
                    <a:pt x="1858" y="3226"/>
                  </a:cubicBezTo>
                  <a:cubicBezTo>
                    <a:pt x="2013" y="3024"/>
                    <a:pt x="2084" y="2762"/>
                    <a:pt x="2144" y="2500"/>
                  </a:cubicBezTo>
                  <a:cubicBezTo>
                    <a:pt x="2310" y="1857"/>
                    <a:pt x="2275" y="1071"/>
                    <a:pt x="1953" y="536"/>
                  </a:cubicBezTo>
                  <a:cubicBezTo>
                    <a:pt x="1714" y="156"/>
                    <a:pt x="1440" y="0"/>
                    <a:pt x="1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04;p81">
              <a:extLst>
                <a:ext uri="{FF2B5EF4-FFF2-40B4-BE49-F238E27FC236}">
                  <a16:creationId xmlns:a16="http://schemas.microsoft.com/office/drawing/2014/main" id="{DDB0FF97-CFB3-50DC-6A6A-6E7BA8BB3D8E}"/>
                </a:ext>
              </a:extLst>
            </p:cNvPr>
            <p:cNvSpPr/>
            <p:nvPr/>
          </p:nvSpPr>
          <p:spPr>
            <a:xfrm>
              <a:off x="5356329" y="2987931"/>
              <a:ext cx="88454" cy="139818"/>
            </a:xfrm>
            <a:custGeom>
              <a:avLst/>
              <a:gdLst/>
              <a:ahLst/>
              <a:cxnLst/>
              <a:rect l="l" t="t" r="r" b="b"/>
              <a:pathLst>
                <a:path w="2299" h="3634" extrusionOk="0">
                  <a:moveTo>
                    <a:pt x="1171" y="1"/>
                  </a:moveTo>
                  <a:cubicBezTo>
                    <a:pt x="566" y="1"/>
                    <a:pt x="1" y="816"/>
                    <a:pt x="1" y="1620"/>
                  </a:cubicBezTo>
                  <a:cubicBezTo>
                    <a:pt x="1" y="2803"/>
                    <a:pt x="574" y="3634"/>
                    <a:pt x="1171" y="3634"/>
                  </a:cubicBezTo>
                  <a:cubicBezTo>
                    <a:pt x="1403" y="3634"/>
                    <a:pt x="1639" y="3508"/>
                    <a:pt x="1846" y="3227"/>
                  </a:cubicBezTo>
                  <a:cubicBezTo>
                    <a:pt x="2001" y="3025"/>
                    <a:pt x="2072" y="2763"/>
                    <a:pt x="2132" y="2501"/>
                  </a:cubicBezTo>
                  <a:cubicBezTo>
                    <a:pt x="2299" y="1858"/>
                    <a:pt x="2275" y="1072"/>
                    <a:pt x="1941" y="537"/>
                  </a:cubicBezTo>
                  <a:cubicBezTo>
                    <a:pt x="1706" y="156"/>
                    <a:pt x="1435" y="1"/>
                    <a:pt x="1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5;p81">
              <a:extLst>
                <a:ext uri="{FF2B5EF4-FFF2-40B4-BE49-F238E27FC236}">
                  <a16:creationId xmlns:a16="http://schemas.microsoft.com/office/drawing/2014/main" id="{D3295AC4-B789-4619-62C6-FCA3ADAD2A21}"/>
                </a:ext>
              </a:extLst>
            </p:cNvPr>
            <p:cNvSpPr/>
            <p:nvPr/>
          </p:nvSpPr>
          <p:spPr>
            <a:xfrm>
              <a:off x="5513237" y="3238491"/>
              <a:ext cx="88454" cy="139664"/>
            </a:xfrm>
            <a:custGeom>
              <a:avLst/>
              <a:gdLst/>
              <a:ahLst/>
              <a:cxnLst/>
              <a:rect l="l" t="t" r="r" b="b"/>
              <a:pathLst>
                <a:path w="2299" h="3630" extrusionOk="0">
                  <a:moveTo>
                    <a:pt x="1165" y="1"/>
                  </a:moveTo>
                  <a:cubicBezTo>
                    <a:pt x="563" y="1"/>
                    <a:pt x="0" y="814"/>
                    <a:pt x="0" y="1616"/>
                  </a:cubicBezTo>
                  <a:cubicBezTo>
                    <a:pt x="0" y="2798"/>
                    <a:pt x="574" y="3629"/>
                    <a:pt x="1170" y="3629"/>
                  </a:cubicBezTo>
                  <a:cubicBezTo>
                    <a:pt x="1403" y="3629"/>
                    <a:pt x="1639" y="3503"/>
                    <a:pt x="1846" y="3223"/>
                  </a:cubicBezTo>
                  <a:cubicBezTo>
                    <a:pt x="2000" y="3033"/>
                    <a:pt x="2072" y="2759"/>
                    <a:pt x="2143" y="2497"/>
                  </a:cubicBezTo>
                  <a:cubicBezTo>
                    <a:pt x="2298" y="1854"/>
                    <a:pt x="2274" y="1080"/>
                    <a:pt x="1941" y="544"/>
                  </a:cubicBezTo>
                  <a:cubicBezTo>
                    <a:pt x="1704" y="158"/>
                    <a:pt x="1431" y="1"/>
                    <a:pt x="1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6;p81">
              <a:extLst>
                <a:ext uri="{FF2B5EF4-FFF2-40B4-BE49-F238E27FC236}">
                  <a16:creationId xmlns:a16="http://schemas.microsoft.com/office/drawing/2014/main" id="{B0491139-B1C6-3414-27F7-733119B44802}"/>
                </a:ext>
              </a:extLst>
            </p:cNvPr>
            <p:cNvSpPr/>
            <p:nvPr/>
          </p:nvSpPr>
          <p:spPr>
            <a:xfrm>
              <a:off x="5145345" y="2987931"/>
              <a:ext cx="88454" cy="139818"/>
            </a:xfrm>
            <a:custGeom>
              <a:avLst/>
              <a:gdLst/>
              <a:ahLst/>
              <a:cxnLst/>
              <a:rect l="l" t="t" r="r" b="b"/>
              <a:pathLst>
                <a:path w="2299" h="3634" extrusionOk="0">
                  <a:moveTo>
                    <a:pt x="1170" y="1"/>
                  </a:moveTo>
                  <a:cubicBezTo>
                    <a:pt x="565" y="1"/>
                    <a:pt x="0" y="816"/>
                    <a:pt x="0" y="1620"/>
                  </a:cubicBezTo>
                  <a:cubicBezTo>
                    <a:pt x="0" y="2803"/>
                    <a:pt x="574" y="3634"/>
                    <a:pt x="1171" y="3634"/>
                  </a:cubicBezTo>
                  <a:cubicBezTo>
                    <a:pt x="1403" y="3634"/>
                    <a:pt x="1639" y="3508"/>
                    <a:pt x="1846" y="3227"/>
                  </a:cubicBezTo>
                  <a:cubicBezTo>
                    <a:pt x="2001" y="3025"/>
                    <a:pt x="2072" y="2763"/>
                    <a:pt x="2131" y="2501"/>
                  </a:cubicBezTo>
                  <a:cubicBezTo>
                    <a:pt x="2298" y="1858"/>
                    <a:pt x="2274" y="1072"/>
                    <a:pt x="1941" y="537"/>
                  </a:cubicBezTo>
                  <a:cubicBezTo>
                    <a:pt x="1706" y="156"/>
                    <a:pt x="1434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7;p81">
              <a:extLst>
                <a:ext uri="{FF2B5EF4-FFF2-40B4-BE49-F238E27FC236}">
                  <a16:creationId xmlns:a16="http://schemas.microsoft.com/office/drawing/2014/main" id="{0F8F499D-A833-B9EF-A916-2340CCBB5ECA}"/>
                </a:ext>
              </a:extLst>
            </p:cNvPr>
            <p:cNvSpPr/>
            <p:nvPr/>
          </p:nvSpPr>
          <p:spPr>
            <a:xfrm>
              <a:off x="5221388" y="2751775"/>
              <a:ext cx="88916" cy="139780"/>
            </a:xfrm>
            <a:custGeom>
              <a:avLst/>
              <a:gdLst/>
              <a:ahLst/>
              <a:cxnLst/>
              <a:rect l="l" t="t" r="r" b="b"/>
              <a:pathLst>
                <a:path w="2311" h="3633" extrusionOk="0">
                  <a:moveTo>
                    <a:pt x="1169" y="0"/>
                  </a:moveTo>
                  <a:cubicBezTo>
                    <a:pt x="565" y="0"/>
                    <a:pt x="1" y="813"/>
                    <a:pt x="1" y="1608"/>
                  </a:cubicBezTo>
                  <a:cubicBezTo>
                    <a:pt x="1" y="2799"/>
                    <a:pt x="575" y="3633"/>
                    <a:pt x="1176" y="3633"/>
                  </a:cubicBezTo>
                  <a:cubicBezTo>
                    <a:pt x="1410" y="3633"/>
                    <a:pt x="1648" y="3507"/>
                    <a:pt x="1858" y="3227"/>
                  </a:cubicBezTo>
                  <a:cubicBezTo>
                    <a:pt x="2013" y="3025"/>
                    <a:pt x="2072" y="2751"/>
                    <a:pt x="2144" y="2501"/>
                  </a:cubicBezTo>
                  <a:cubicBezTo>
                    <a:pt x="2310" y="1858"/>
                    <a:pt x="2275" y="1072"/>
                    <a:pt x="1941" y="536"/>
                  </a:cubicBezTo>
                  <a:cubicBezTo>
                    <a:pt x="1706" y="156"/>
                    <a:pt x="1434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82;p80">
            <a:extLst>
              <a:ext uri="{FF2B5EF4-FFF2-40B4-BE49-F238E27FC236}">
                <a16:creationId xmlns:a16="http://schemas.microsoft.com/office/drawing/2014/main" id="{4DBFA7D4-3BB8-9FCC-6CD8-321A72B2E03C}"/>
              </a:ext>
            </a:extLst>
          </p:cNvPr>
          <p:cNvGrpSpPr/>
          <p:nvPr/>
        </p:nvGrpSpPr>
        <p:grpSpPr>
          <a:xfrm>
            <a:off x="348546" y="244117"/>
            <a:ext cx="472178" cy="466495"/>
            <a:chOff x="2062374" y="2623945"/>
            <a:chExt cx="244424" cy="241482"/>
          </a:xfrm>
        </p:grpSpPr>
        <p:sp>
          <p:nvSpPr>
            <p:cNvPr id="18" name="Google Shape;1783;p80">
              <a:extLst>
                <a:ext uri="{FF2B5EF4-FFF2-40B4-BE49-F238E27FC236}">
                  <a16:creationId xmlns:a16="http://schemas.microsoft.com/office/drawing/2014/main" id="{A725E094-0A59-4A87-8360-DDA82C57AFBC}"/>
                </a:ext>
              </a:extLst>
            </p:cNvPr>
            <p:cNvSpPr/>
            <p:nvPr/>
          </p:nvSpPr>
          <p:spPr>
            <a:xfrm>
              <a:off x="2062374" y="2623945"/>
              <a:ext cx="244424" cy="241482"/>
            </a:xfrm>
            <a:custGeom>
              <a:avLst/>
              <a:gdLst/>
              <a:ahLst/>
              <a:cxnLst/>
              <a:rect l="l" t="t" r="r" b="b"/>
              <a:pathLst>
                <a:path w="8559" h="8456" extrusionOk="0">
                  <a:moveTo>
                    <a:pt x="4826" y="248"/>
                  </a:moveTo>
                  <a:cubicBezTo>
                    <a:pt x="5010" y="248"/>
                    <a:pt x="5159" y="397"/>
                    <a:pt x="5159" y="581"/>
                  </a:cubicBezTo>
                  <a:cubicBezTo>
                    <a:pt x="5159" y="604"/>
                    <a:pt x="5157" y="645"/>
                    <a:pt x="5146" y="711"/>
                  </a:cubicBezTo>
                  <a:cubicBezTo>
                    <a:pt x="5138" y="762"/>
                    <a:pt x="5162" y="812"/>
                    <a:pt x="5206" y="838"/>
                  </a:cubicBezTo>
                  <a:cubicBezTo>
                    <a:pt x="5225" y="849"/>
                    <a:pt x="5247" y="854"/>
                    <a:pt x="5268" y="854"/>
                  </a:cubicBezTo>
                  <a:cubicBezTo>
                    <a:pt x="5296" y="854"/>
                    <a:pt x="5324" y="845"/>
                    <a:pt x="5347" y="827"/>
                  </a:cubicBezTo>
                  <a:cubicBezTo>
                    <a:pt x="5398" y="785"/>
                    <a:pt x="5433" y="762"/>
                    <a:pt x="5453" y="750"/>
                  </a:cubicBezTo>
                  <a:cubicBezTo>
                    <a:pt x="5504" y="721"/>
                    <a:pt x="5561" y="706"/>
                    <a:pt x="5619" y="706"/>
                  </a:cubicBezTo>
                  <a:cubicBezTo>
                    <a:pt x="5648" y="706"/>
                    <a:pt x="5677" y="709"/>
                    <a:pt x="5705" y="717"/>
                  </a:cubicBezTo>
                  <a:cubicBezTo>
                    <a:pt x="5791" y="740"/>
                    <a:pt x="5863" y="795"/>
                    <a:pt x="5907" y="872"/>
                  </a:cubicBezTo>
                  <a:cubicBezTo>
                    <a:pt x="5999" y="1031"/>
                    <a:pt x="5945" y="1235"/>
                    <a:pt x="5785" y="1327"/>
                  </a:cubicBezTo>
                  <a:cubicBezTo>
                    <a:pt x="5766" y="1338"/>
                    <a:pt x="5729" y="1357"/>
                    <a:pt x="5667" y="1381"/>
                  </a:cubicBezTo>
                  <a:cubicBezTo>
                    <a:pt x="5619" y="1399"/>
                    <a:pt x="5586" y="1445"/>
                    <a:pt x="5586" y="1497"/>
                  </a:cubicBezTo>
                  <a:cubicBezTo>
                    <a:pt x="5586" y="1548"/>
                    <a:pt x="5619" y="1594"/>
                    <a:pt x="5667" y="1612"/>
                  </a:cubicBezTo>
                  <a:cubicBezTo>
                    <a:pt x="5729" y="1636"/>
                    <a:pt x="5766" y="1655"/>
                    <a:pt x="5785" y="1666"/>
                  </a:cubicBezTo>
                  <a:cubicBezTo>
                    <a:pt x="5945" y="1758"/>
                    <a:pt x="5999" y="1962"/>
                    <a:pt x="5907" y="2121"/>
                  </a:cubicBezTo>
                  <a:cubicBezTo>
                    <a:pt x="5862" y="2198"/>
                    <a:pt x="5791" y="2253"/>
                    <a:pt x="5705" y="2276"/>
                  </a:cubicBezTo>
                  <a:cubicBezTo>
                    <a:pt x="5677" y="2284"/>
                    <a:pt x="5648" y="2288"/>
                    <a:pt x="5619" y="2288"/>
                  </a:cubicBezTo>
                  <a:cubicBezTo>
                    <a:pt x="5561" y="2288"/>
                    <a:pt x="5504" y="2272"/>
                    <a:pt x="5453" y="2243"/>
                  </a:cubicBezTo>
                  <a:cubicBezTo>
                    <a:pt x="5433" y="2232"/>
                    <a:pt x="5398" y="2209"/>
                    <a:pt x="5347" y="2167"/>
                  </a:cubicBezTo>
                  <a:cubicBezTo>
                    <a:pt x="5324" y="2148"/>
                    <a:pt x="5296" y="2139"/>
                    <a:pt x="5268" y="2139"/>
                  </a:cubicBezTo>
                  <a:cubicBezTo>
                    <a:pt x="5247" y="2139"/>
                    <a:pt x="5225" y="2144"/>
                    <a:pt x="5206" y="2155"/>
                  </a:cubicBezTo>
                  <a:cubicBezTo>
                    <a:pt x="5162" y="2181"/>
                    <a:pt x="5138" y="2232"/>
                    <a:pt x="5146" y="2283"/>
                  </a:cubicBezTo>
                  <a:cubicBezTo>
                    <a:pt x="5157" y="2349"/>
                    <a:pt x="5159" y="2389"/>
                    <a:pt x="5159" y="2412"/>
                  </a:cubicBezTo>
                  <a:cubicBezTo>
                    <a:pt x="5159" y="2596"/>
                    <a:pt x="5010" y="2746"/>
                    <a:pt x="4826" y="2746"/>
                  </a:cubicBezTo>
                  <a:cubicBezTo>
                    <a:pt x="4642" y="2746"/>
                    <a:pt x="4493" y="2596"/>
                    <a:pt x="4493" y="2412"/>
                  </a:cubicBezTo>
                  <a:cubicBezTo>
                    <a:pt x="4493" y="2389"/>
                    <a:pt x="4496" y="2349"/>
                    <a:pt x="4506" y="2283"/>
                  </a:cubicBezTo>
                  <a:cubicBezTo>
                    <a:pt x="4514" y="2232"/>
                    <a:pt x="4490" y="2181"/>
                    <a:pt x="4445" y="2155"/>
                  </a:cubicBezTo>
                  <a:cubicBezTo>
                    <a:pt x="4427" y="2145"/>
                    <a:pt x="4405" y="2139"/>
                    <a:pt x="4384" y="2139"/>
                  </a:cubicBezTo>
                  <a:cubicBezTo>
                    <a:pt x="4356" y="2139"/>
                    <a:pt x="4328" y="2148"/>
                    <a:pt x="4306" y="2167"/>
                  </a:cubicBezTo>
                  <a:cubicBezTo>
                    <a:pt x="4253" y="2209"/>
                    <a:pt x="4220" y="2232"/>
                    <a:pt x="4200" y="2243"/>
                  </a:cubicBezTo>
                  <a:cubicBezTo>
                    <a:pt x="4148" y="2272"/>
                    <a:pt x="4091" y="2288"/>
                    <a:pt x="4033" y="2288"/>
                  </a:cubicBezTo>
                  <a:cubicBezTo>
                    <a:pt x="4004" y="2288"/>
                    <a:pt x="3975" y="2284"/>
                    <a:pt x="3947" y="2276"/>
                  </a:cubicBezTo>
                  <a:cubicBezTo>
                    <a:pt x="3862" y="2253"/>
                    <a:pt x="3789" y="2198"/>
                    <a:pt x="3746" y="2121"/>
                  </a:cubicBezTo>
                  <a:cubicBezTo>
                    <a:pt x="3654" y="1962"/>
                    <a:pt x="3708" y="1758"/>
                    <a:pt x="3867" y="1666"/>
                  </a:cubicBezTo>
                  <a:cubicBezTo>
                    <a:pt x="3887" y="1655"/>
                    <a:pt x="3923" y="1636"/>
                    <a:pt x="3986" y="1612"/>
                  </a:cubicBezTo>
                  <a:cubicBezTo>
                    <a:pt x="4034" y="1594"/>
                    <a:pt x="4065" y="1548"/>
                    <a:pt x="4065" y="1497"/>
                  </a:cubicBezTo>
                  <a:cubicBezTo>
                    <a:pt x="4065" y="1445"/>
                    <a:pt x="4034" y="1399"/>
                    <a:pt x="3986" y="1381"/>
                  </a:cubicBezTo>
                  <a:cubicBezTo>
                    <a:pt x="3923" y="1357"/>
                    <a:pt x="3887" y="1338"/>
                    <a:pt x="3867" y="1327"/>
                  </a:cubicBezTo>
                  <a:cubicBezTo>
                    <a:pt x="3708" y="1235"/>
                    <a:pt x="3653" y="1031"/>
                    <a:pt x="3745" y="872"/>
                  </a:cubicBezTo>
                  <a:cubicBezTo>
                    <a:pt x="3789" y="795"/>
                    <a:pt x="3862" y="740"/>
                    <a:pt x="3947" y="717"/>
                  </a:cubicBezTo>
                  <a:cubicBezTo>
                    <a:pt x="3975" y="709"/>
                    <a:pt x="4004" y="706"/>
                    <a:pt x="4033" y="706"/>
                  </a:cubicBezTo>
                  <a:cubicBezTo>
                    <a:pt x="4091" y="706"/>
                    <a:pt x="4148" y="721"/>
                    <a:pt x="4200" y="750"/>
                  </a:cubicBezTo>
                  <a:cubicBezTo>
                    <a:pt x="4219" y="762"/>
                    <a:pt x="4253" y="785"/>
                    <a:pt x="4306" y="827"/>
                  </a:cubicBezTo>
                  <a:cubicBezTo>
                    <a:pt x="4328" y="845"/>
                    <a:pt x="4356" y="854"/>
                    <a:pt x="4384" y="854"/>
                  </a:cubicBezTo>
                  <a:cubicBezTo>
                    <a:pt x="4405" y="854"/>
                    <a:pt x="4426" y="849"/>
                    <a:pt x="4445" y="838"/>
                  </a:cubicBezTo>
                  <a:cubicBezTo>
                    <a:pt x="4490" y="812"/>
                    <a:pt x="4514" y="762"/>
                    <a:pt x="4506" y="711"/>
                  </a:cubicBezTo>
                  <a:cubicBezTo>
                    <a:pt x="4496" y="645"/>
                    <a:pt x="4493" y="604"/>
                    <a:pt x="4493" y="581"/>
                  </a:cubicBezTo>
                  <a:cubicBezTo>
                    <a:pt x="4493" y="397"/>
                    <a:pt x="4642" y="248"/>
                    <a:pt x="4826" y="248"/>
                  </a:cubicBezTo>
                  <a:close/>
                  <a:moveTo>
                    <a:pt x="5401" y="2493"/>
                  </a:moveTo>
                  <a:cubicBezTo>
                    <a:pt x="5471" y="2521"/>
                    <a:pt x="5545" y="2535"/>
                    <a:pt x="5619" y="2535"/>
                  </a:cubicBezTo>
                  <a:cubicBezTo>
                    <a:pt x="5669" y="2535"/>
                    <a:pt x="5720" y="2529"/>
                    <a:pt x="5769" y="2516"/>
                  </a:cubicBezTo>
                  <a:cubicBezTo>
                    <a:pt x="5782" y="2512"/>
                    <a:pt x="5794" y="2507"/>
                    <a:pt x="5807" y="2503"/>
                  </a:cubicBezTo>
                  <a:cubicBezTo>
                    <a:pt x="5851" y="2526"/>
                    <a:pt x="5891" y="2551"/>
                    <a:pt x="5931" y="2580"/>
                  </a:cubicBezTo>
                  <a:cubicBezTo>
                    <a:pt x="5818" y="2820"/>
                    <a:pt x="5606" y="2996"/>
                    <a:pt x="5347" y="3061"/>
                  </a:cubicBezTo>
                  <a:cubicBezTo>
                    <a:pt x="5276" y="3079"/>
                    <a:pt x="5205" y="3088"/>
                    <a:pt x="5133" y="3088"/>
                  </a:cubicBezTo>
                  <a:cubicBezTo>
                    <a:pt x="5055" y="3088"/>
                    <a:pt x="4976" y="3077"/>
                    <a:pt x="4900" y="3056"/>
                  </a:cubicBezTo>
                  <a:lnTo>
                    <a:pt x="4915" y="2986"/>
                  </a:lnTo>
                  <a:cubicBezTo>
                    <a:pt x="5166" y="2947"/>
                    <a:pt x="5366" y="2747"/>
                    <a:pt x="5401" y="2493"/>
                  </a:cubicBezTo>
                  <a:close/>
                  <a:moveTo>
                    <a:pt x="4437" y="2843"/>
                  </a:moveTo>
                  <a:cubicBezTo>
                    <a:pt x="4502" y="2901"/>
                    <a:pt x="4579" y="2945"/>
                    <a:pt x="4665" y="2970"/>
                  </a:cubicBezTo>
                  <a:lnTo>
                    <a:pt x="4590" y="3356"/>
                  </a:lnTo>
                  <a:cubicBezTo>
                    <a:pt x="4559" y="3346"/>
                    <a:pt x="4529" y="3338"/>
                    <a:pt x="4498" y="3332"/>
                  </a:cubicBezTo>
                  <a:cubicBezTo>
                    <a:pt x="4449" y="3320"/>
                    <a:pt x="4398" y="3310"/>
                    <a:pt x="4347" y="3299"/>
                  </a:cubicBezTo>
                  <a:lnTo>
                    <a:pt x="4437" y="2843"/>
                  </a:lnTo>
                  <a:close/>
                  <a:moveTo>
                    <a:pt x="3194" y="3076"/>
                  </a:moveTo>
                  <a:lnTo>
                    <a:pt x="3194" y="3076"/>
                  </a:lnTo>
                  <a:cubicBezTo>
                    <a:pt x="3374" y="3097"/>
                    <a:pt x="3546" y="3155"/>
                    <a:pt x="3705" y="3250"/>
                  </a:cubicBezTo>
                  <a:cubicBezTo>
                    <a:pt x="4052" y="3459"/>
                    <a:pt x="4279" y="3814"/>
                    <a:pt x="4324" y="4214"/>
                  </a:cubicBezTo>
                  <a:cubicBezTo>
                    <a:pt x="4170" y="4275"/>
                    <a:pt x="4009" y="4306"/>
                    <a:pt x="3847" y="4306"/>
                  </a:cubicBezTo>
                  <a:cubicBezTo>
                    <a:pt x="3616" y="4306"/>
                    <a:pt x="3387" y="4244"/>
                    <a:pt x="3183" y="4121"/>
                  </a:cubicBezTo>
                  <a:cubicBezTo>
                    <a:pt x="3110" y="4078"/>
                    <a:pt x="3044" y="4028"/>
                    <a:pt x="2983" y="3974"/>
                  </a:cubicBezTo>
                  <a:cubicBezTo>
                    <a:pt x="3069" y="3917"/>
                    <a:pt x="3141" y="3840"/>
                    <a:pt x="3194" y="3748"/>
                  </a:cubicBezTo>
                  <a:cubicBezTo>
                    <a:pt x="3318" y="3533"/>
                    <a:pt x="3310" y="3277"/>
                    <a:pt x="3194" y="3076"/>
                  </a:cubicBezTo>
                  <a:close/>
                  <a:moveTo>
                    <a:pt x="1654" y="1330"/>
                  </a:moveTo>
                  <a:cubicBezTo>
                    <a:pt x="1889" y="1330"/>
                    <a:pt x="2081" y="1521"/>
                    <a:pt x="2081" y="1756"/>
                  </a:cubicBezTo>
                  <a:cubicBezTo>
                    <a:pt x="2081" y="1784"/>
                    <a:pt x="2078" y="1836"/>
                    <a:pt x="2066" y="1917"/>
                  </a:cubicBezTo>
                  <a:cubicBezTo>
                    <a:pt x="2057" y="1967"/>
                    <a:pt x="2081" y="2018"/>
                    <a:pt x="2125" y="2044"/>
                  </a:cubicBezTo>
                  <a:cubicBezTo>
                    <a:pt x="2145" y="2055"/>
                    <a:pt x="2166" y="2060"/>
                    <a:pt x="2188" y="2060"/>
                  </a:cubicBezTo>
                  <a:cubicBezTo>
                    <a:pt x="2215" y="2060"/>
                    <a:pt x="2243" y="2051"/>
                    <a:pt x="2265" y="2032"/>
                  </a:cubicBezTo>
                  <a:cubicBezTo>
                    <a:pt x="2329" y="1981"/>
                    <a:pt x="2372" y="1953"/>
                    <a:pt x="2397" y="1939"/>
                  </a:cubicBezTo>
                  <a:cubicBezTo>
                    <a:pt x="2464" y="1900"/>
                    <a:pt x="2537" y="1882"/>
                    <a:pt x="2610" y="1882"/>
                  </a:cubicBezTo>
                  <a:cubicBezTo>
                    <a:pt x="2757" y="1882"/>
                    <a:pt x="2901" y="1958"/>
                    <a:pt x="2980" y="2095"/>
                  </a:cubicBezTo>
                  <a:cubicBezTo>
                    <a:pt x="3097" y="2298"/>
                    <a:pt x="3027" y="2560"/>
                    <a:pt x="2823" y="2678"/>
                  </a:cubicBezTo>
                  <a:cubicBezTo>
                    <a:pt x="2799" y="2692"/>
                    <a:pt x="2753" y="2715"/>
                    <a:pt x="2677" y="2744"/>
                  </a:cubicBezTo>
                  <a:cubicBezTo>
                    <a:pt x="2629" y="2762"/>
                    <a:pt x="2596" y="2808"/>
                    <a:pt x="2596" y="2859"/>
                  </a:cubicBezTo>
                  <a:cubicBezTo>
                    <a:pt x="2596" y="2912"/>
                    <a:pt x="2629" y="2958"/>
                    <a:pt x="2677" y="2975"/>
                  </a:cubicBezTo>
                  <a:cubicBezTo>
                    <a:pt x="2753" y="3005"/>
                    <a:pt x="2799" y="3028"/>
                    <a:pt x="2823" y="3042"/>
                  </a:cubicBezTo>
                  <a:cubicBezTo>
                    <a:pt x="3027" y="3159"/>
                    <a:pt x="3097" y="3420"/>
                    <a:pt x="2980" y="3625"/>
                  </a:cubicBezTo>
                  <a:cubicBezTo>
                    <a:pt x="2922" y="3723"/>
                    <a:pt x="2830" y="3794"/>
                    <a:pt x="2721" y="3824"/>
                  </a:cubicBezTo>
                  <a:cubicBezTo>
                    <a:pt x="2684" y="3833"/>
                    <a:pt x="2646" y="3838"/>
                    <a:pt x="2609" y="3838"/>
                  </a:cubicBezTo>
                  <a:cubicBezTo>
                    <a:pt x="2535" y="3838"/>
                    <a:pt x="2462" y="3819"/>
                    <a:pt x="2397" y="3781"/>
                  </a:cubicBezTo>
                  <a:cubicBezTo>
                    <a:pt x="2372" y="3767"/>
                    <a:pt x="2329" y="3739"/>
                    <a:pt x="2265" y="3687"/>
                  </a:cubicBezTo>
                  <a:cubicBezTo>
                    <a:pt x="2243" y="3669"/>
                    <a:pt x="2216" y="3659"/>
                    <a:pt x="2188" y="3659"/>
                  </a:cubicBezTo>
                  <a:cubicBezTo>
                    <a:pt x="2167" y="3659"/>
                    <a:pt x="2145" y="3665"/>
                    <a:pt x="2125" y="3676"/>
                  </a:cubicBezTo>
                  <a:cubicBezTo>
                    <a:pt x="2081" y="3701"/>
                    <a:pt x="2057" y="3753"/>
                    <a:pt x="2066" y="3803"/>
                  </a:cubicBezTo>
                  <a:cubicBezTo>
                    <a:pt x="2078" y="3884"/>
                    <a:pt x="2081" y="3934"/>
                    <a:pt x="2081" y="3964"/>
                  </a:cubicBezTo>
                  <a:cubicBezTo>
                    <a:pt x="2081" y="4199"/>
                    <a:pt x="1889" y="4390"/>
                    <a:pt x="1654" y="4390"/>
                  </a:cubicBezTo>
                  <a:cubicBezTo>
                    <a:pt x="1419" y="4390"/>
                    <a:pt x="1228" y="4199"/>
                    <a:pt x="1228" y="3963"/>
                  </a:cubicBezTo>
                  <a:cubicBezTo>
                    <a:pt x="1228" y="3934"/>
                    <a:pt x="1231" y="3884"/>
                    <a:pt x="1244" y="3803"/>
                  </a:cubicBezTo>
                  <a:cubicBezTo>
                    <a:pt x="1252" y="3751"/>
                    <a:pt x="1228" y="3701"/>
                    <a:pt x="1183" y="3675"/>
                  </a:cubicBezTo>
                  <a:cubicBezTo>
                    <a:pt x="1164" y="3665"/>
                    <a:pt x="1142" y="3659"/>
                    <a:pt x="1121" y="3659"/>
                  </a:cubicBezTo>
                  <a:cubicBezTo>
                    <a:pt x="1093" y="3659"/>
                    <a:pt x="1066" y="3668"/>
                    <a:pt x="1043" y="3687"/>
                  </a:cubicBezTo>
                  <a:cubicBezTo>
                    <a:pt x="979" y="3739"/>
                    <a:pt x="937" y="3766"/>
                    <a:pt x="913" y="3781"/>
                  </a:cubicBezTo>
                  <a:cubicBezTo>
                    <a:pt x="846" y="3818"/>
                    <a:pt x="773" y="3838"/>
                    <a:pt x="698" y="3838"/>
                  </a:cubicBezTo>
                  <a:cubicBezTo>
                    <a:pt x="662" y="3838"/>
                    <a:pt x="625" y="3833"/>
                    <a:pt x="589" y="3824"/>
                  </a:cubicBezTo>
                  <a:cubicBezTo>
                    <a:pt x="479" y="3793"/>
                    <a:pt x="387" y="3723"/>
                    <a:pt x="330" y="3624"/>
                  </a:cubicBezTo>
                  <a:cubicBezTo>
                    <a:pt x="273" y="3526"/>
                    <a:pt x="258" y="3411"/>
                    <a:pt x="287" y="3300"/>
                  </a:cubicBezTo>
                  <a:cubicBezTo>
                    <a:pt x="317" y="3191"/>
                    <a:pt x="387" y="3099"/>
                    <a:pt x="486" y="3041"/>
                  </a:cubicBezTo>
                  <a:cubicBezTo>
                    <a:pt x="510" y="3028"/>
                    <a:pt x="555" y="3005"/>
                    <a:pt x="633" y="2975"/>
                  </a:cubicBezTo>
                  <a:cubicBezTo>
                    <a:pt x="681" y="2958"/>
                    <a:pt x="712" y="2911"/>
                    <a:pt x="712" y="2859"/>
                  </a:cubicBezTo>
                  <a:cubicBezTo>
                    <a:pt x="712" y="2808"/>
                    <a:pt x="681" y="2762"/>
                    <a:pt x="633" y="2744"/>
                  </a:cubicBezTo>
                  <a:cubicBezTo>
                    <a:pt x="555" y="2715"/>
                    <a:pt x="510" y="2692"/>
                    <a:pt x="486" y="2678"/>
                  </a:cubicBezTo>
                  <a:cubicBezTo>
                    <a:pt x="387" y="2621"/>
                    <a:pt x="317" y="2528"/>
                    <a:pt x="287" y="2419"/>
                  </a:cubicBezTo>
                  <a:cubicBezTo>
                    <a:pt x="258" y="2309"/>
                    <a:pt x="273" y="2194"/>
                    <a:pt x="330" y="2095"/>
                  </a:cubicBezTo>
                  <a:cubicBezTo>
                    <a:pt x="387" y="1997"/>
                    <a:pt x="479" y="1925"/>
                    <a:pt x="589" y="1896"/>
                  </a:cubicBezTo>
                  <a:cubicBezTo>
                    <a:pt x="625" y="1886"/>
                    <a:pt x="663" y="1882"/>
                    <a:pt x="700" y="1882"/>
                  </a:cubicBezTo>
                  <a:cubicBezTo>
                    <a:pt x="774" y="1882"/>
                    <a:pt x="847" y="1901"/>
                    <a:pt x="913" y="1939"/>
                  </a:cubicBezTo>
                  <a:cubicBezTo>
                    <a:pt x="937" y="1953"/>
                    <a:pt x="979" y="1981"/>
                    <a:pt x="1043" y="2032"/>
                  </a:cubicBezTo>
                  <a:cubicBezTo>
                    <a:pt x="1066" y="2051"/>
                    <a:pt x="1093" y="2060"/>
                    <a:pt x="1121" y="2060"/>
                  </a:cubicBezTo>
                  <a:cubicBezTo>
                    <a:pt x="1143" y="2060"/>
                    <a:pt x="1164" y="2055"/>
                    <a:pt x="1183" y="2044"/>
                  </a:cubicBezTo>
                  <a:cubicBezTo>
                    <a:pt x="1228" y="2018"/>
                    <a:pt x="1252" y="1967"/>
                    <a:pt x="1244" y="1917"/>
                  </a:cubicBezTo>
                  <a:cubicBezTo>
                    <a:pt x="1231" y="1836"/>
                    <a:pt x="1228" y="1784"/>
                    <a:pt x="1228" y="1756"/>
                  </a:cubicBezTo>
                  <a:cubicBezTo>
                    <a:pt x="1228" y="1521"/>
                    <a:pt x="1419" y="1330"/>
                    <a:pt x="1654" y="1330"/>
                  </a:cubicBezTo>
                  <a:close/>
                  <a:moveTo>
                    <a:pt x="6828" y="2651"/>
                  </a:moveTo>
                  <a:cubicBezTo>
                    <a:pt x="6910" y="2651"/>
                    <a:pt x="6986" y="2683"/>
                    <a:pt x="7045" y="2741"/>
                  </a:cubicBezTo>
                  <a:lnTo>
                    <a:pt x="8168" y="3864"/>
                  </a:lnTo>
                  <a:cubicBezTo>
                    <a:pt x="8287" y="3983"/>
                    <a:pt x="8287" y="4178"/>
                    <a:pt x="8168" y="4297"/>
                  </a:cubicBezTo>
                  <a:lnTo>
                    <a:pt x="8055" y="4409"/>
                  </a:lnTo>
                  <a:cubicBezTo>
                    <a:pt x="7997" y="4467"/>
                    <a:pt x="7920" y="4498"/>
                    <a:pt x="7838" y="4498"/>
                  </a:cubicBezTo>
                  <a:cubicBezTo>
                    <a:pt x="7757" y="4498"/>
                    <a:pt x="7681" y="4467"/>
                    <a:pt x="7623" y="4409"/>
                  </a:cubicBezTo>
                  <a:lnTo>
                    <a:pt x="6499" y="3286"/>
                  </a:lnTo>
                  <a:cubicBezTo>
                    <a:pt x="6442" y="3228"/>
                    <a:pt x="6410" y="3151"/>
                    <a:pt x="6410" y="3069"/>
                  </a:cubicBezTo>
                  <a:cubicBezTo>
                    <a:pt x="6410" y="2988"/>
                    <a:pt x="6442" y="2912"/>
                    <a:pt x="6499" y="2853"/>
                  </a:cubicBezTo>
                  <a:lnTo>
                    <a:pt x="6612" y="2741"/>
                  </a:lnTo>
                  <a:cubicBezTo>
                    <a:pt x="6670" y="2683"/>
                    <a:pt x="6747" y="2651"/>
                    <a:pt x="6828" y="2651"/>
                  </a:cubicBezTo>
                  <a:close/>
                  <a:moveTo>
                    <a:pt x="2326" y="4023"/>
                  </a:moveTo>
                  <a:cubicBezTo>
                    <a:pt x="2415" y="4065"/>
                    <a:pt x="2511" y="4086"/>
                    <a:pt x="2607" y="4086"/>
                  </a:cubicBezTo>
                  <a:cubicBezTo>
                    <a:pt x="2648" y="4086"/>
                    <a:pt x="2690" y="4082"/>
                    <a:pt x="2731" y="4074"/>
                  </a:cubicBezTo>
                  <a:cubicBezTo>
                    <a:pt x="2826" y="4175"/>
                    <a:pt x="2935" y="4261"/>
                    <a:pt x="3055" y="4333"/>
                  </a:cubicBezTo>
                  <a:cubicBezTo>
                    <a:pt x="3129" y="4378"/>
                    <a:pt x="3206" y="4416"/>
                    <a:pt x="3285" y="4446"/>
                  </a:cubicBezTo>
                  <a:cubicBezTo>
                    <a:pt x="3363" y="4778"/>
                    <a:pt x="3308" y="5124"/>
                    <a:pt x="3130" y="5416"/>
                  </a:cubicBezTo>
                  <a:cubicBezTo>
                    <a:pt x="2744" y="5304"/>
                    <a:pt x="2431" y="5020"/>
                    <a:pt x="2285" y="4643"/>
                  </a:cubicBezTo>
                  <a:cubicBezTo>
                    <a:pt x="2248" y="4546"/>
                    <a:pt x="2223" y="4448"/>
                    <a:pt x="2209" y="4347"/>
                  </a:cubicBezTo>
                  <a:cubicBezTo>
                    <a:pt x="2274" y="4253"/>
                    <a:pt x="2315" y="4143"/>
                    <a:pt x="2326" y="4023"/>
                  </a:cubicBezTo>
                  <a:close/>
                  <a:moveTo>
                    <a:pt x="4826" y="0"/>
                  </a:moveTo>
                  <a:cubicBezTo>
                    <a:pt x="4533" y="0"/>
                    <a:pt x="4291" y="219"/>
                    <a:pt x="4251" y="501"/>
                  </a:cubicBezTo>
                  <a:cubicBezTo>
                    <a:pt x="4181" y="472"/>
                    <a:pt x="4107" y="458"/>
                    <a:pt x="4033" y="458"/>
                  </a:cubicBezTo>
                  <a:cubicBezTo>
                    <a:pt x="3983" y="458"/>
                    <a:pt x="3933" y="465"/>
                    <a:pt x="3883" y="478"/>
                  </a:cubicBezTo>
                  <a:cubicBezTo>
                    <a:pt x="3733" y="518"/>
                    <a:pt x="3609" y="614"/>
                    <a:pt x="3530" y="748"/>
                  </a:cubicBezTo>
                  <a:cubicBezTo>
                    <a:pt x="3453" y="883"/>
                    <a:pt x="3432" y="1040"/>
                    <a:pt x="3473" y="1189"/>
                  </a:cubicBezTo>
                  <a:cubicBezTo>
                    <a:pt x="3505" y="1312"/>
                    <a:pt x="3577" y="1420"/>
                    <a:pt x="3676" y="1497"/>
                  </a:cubicBezTo>
                  <a:cubicBezTo>
                    <a:pt x="3452" y="1672"/>
                    <a:pt x="3384" y="1991"/>
                    <a:pt x="3530" y="2245"/>
                  </a:cubicBezTo>
                  <a:cubicBezTo>
                    <a:pt x="3609" y="2379"/>
                    <a:pt x="3733" y="2475"/>
                    <a:pt x="3883" y="2516"/>
                  </a:cubicBezTo>
                  <a:cubicBezTo>
                    <a:pt x="3933" y="2529"/>
                    <a:pt x="3983" y="2535"/>
                    <a:pt x="4033" y="2535"/>
                  </a:cubicBezTo>
                  <a:cubicBezTo>
                    <a:pt x="4108" y="2535"/>
                    <a:pt x="4182" y="2521"/>
                    <a:pt x="4251" y="2493"/>
                  </a:cubicBezTo>
                  <a:cubicBezTo>
                    <a:pt x="4251" y="2495"/>
                    <a:pt x="4251" y="2496"/>
                    <a:pt x="4252" y="2498"/>
                  </a:cubicBezTo>
                  <a:lnTo>
                    <a:pt x="4106" y="3247"/>
                  </a:lnTo>
                  <a:cubicBezTo>
                    <a:pt x="4023" y="3169"/>
                    <a:pt x="3932" y="3098"/>
                    <a:pt x="3832" y="3038"/>
                  </a:cubicBezTo>
                  <a:cubicBezTo>
                    <a:pt x="3592" y="2894"/>
                    <a:pt x="3325" y="2820"/>
                    <a:pt x="3051" y="2819"/>
                  </a:cubicBezTo>
                  <a:cubicBezTo>
                    <a:pt x="3290" y="2612"/>
                    <a:pt x="3358" y="2256"/>
                    <a:pt x="3194" y="1971"/>
                  </a:cubicBezTo>
                  <a:cubicBezTo>
                    <a:pt x="3070" y="1755"/>
                    <a:pt x="2843" y="1634"/>
                    <a:pt x="2609" y="1634"/>
                  </a:cubicBezTo>
                  <a:cubicBezTo>
                    <a:pt x="2514" y="1634"/>
                    <a:pt x="2417" y="1654"/>
                    <a:pt x="2326" y="1697"/>
                  </a:cubicBezTo>
                  <a:cubicBezTo>
                    <a:pt x="2296" y="1353"/>
                    <a:pt x="2006" y="1082"/>
                    <a:pt x="1654" y="1082"/>
                  </a:cubicBezTo>
                  <a:cubicBezTo>
                    <a:pt x="1303" y="1082"/>
                    <a:pt x="1014" y="1353"/>
                    <a:pt x="983" y="1697"/>
                  </a:cubicBezTo>
                  <a:cubicBezTo>
                    <a:pt x="893" y="1655"/>
                    <a:pt x="797" y="1634"/>
                    <a:pt x="700" y="1634"/>
                  </a:cubicBezTo>
                  <a:cubicBezTo>
                    <a:pt x="641" y="1634"/>
                    <a:pt x="583" y="1641"/>
                    <a:pt x="525" y="1657"/>
                  </a:cubicBezTo>
                  <a:cubicBezTo>
                    <a:pt x="351" y="1703"/>
                    <a:pt x="205" y="1815"/>
                    <a:pt x="115" y="1971"/>
                  </a:cubicBezTo>
                  <a:cubicBezTo>
                    <a:pt x="25" y="2127"/>
                    <a:pt x="1" y="2309"/>
                    <a:pt x="48" y="2482"/>
                  </a:cubicBezTo>
                  <a:cubicBezTo>
                    <a:pt x="89" y="2637"/>
                    <a:pt x="181" y="2770"/>
                    <a:pt x="311" y="2859"/>
                  </a:cubicBezTo>
                  <a:cubicBezTo>
                    <a:pt x="181" y="2950"/>
                    <a:pt x="89" y="3083"/>
                    <a:pt x="48" y="3236"/>
                  </a:cubicBezTo>
                  <a:cubicBezTo>
                    <a:pt x="1" y="3411"/>
                    <a:pt x="25" y="3593"/>
                    <a:pt x="115" y="3748"/>
                  </a:cubicBezTo>
                  <a:cubicBezTo>
                    <a:pt x="205" y="3905"/>
                    <a:pt x="351" y="4016"/>
                    <a:pt x="525" y="4063"/>
                  </a:cubicBezTo>
                  <a:cubicBezTo>
                    <a:pt x="582" y="4078"/>
                    <a:pt x="641" y="4086"/>
                    <a:pt x="699" y="4086"/>
                  </a:cubicBezTo>
                  <a:cubicBezTo>
                    <a:pt x="778" y="4086"/>
                    <a:pt x="857" y="4072"/>
                    <a:pt x="932" y="4044"/>
                  </a:cubicBezTo>
                  <a:lnTo>
                    <a:pt x="932" y="4044"/>
                  </a:lnTo>
                  <a:cubicBezTo>
                    <a:pt x="532" y="4899"/>
                    <a:pt x="338" y="5987"/>
                    <a:pt x="411" y="6989"/>
                  </a:cubicBezTo>
                  <a:cubicBezTo>
                    <a:pt x="416" y="7054"/>
                    <a:pt x="471" y="7103"/>
                    <a:pt x="534" y="7103"/>
                  </a:cubicBezTo>
                  <a:lnTo>
                    <a:pt x="544" y="7103"/>
                  </a:lnTo>
                  <a:cubicBezTo>
                    <a:pt x="612" y="7097"/>
                    <a:pt x="664" y="7038"/>
                    <a:pt x="659" y="6970"/>
                  </a:cubicBezTo>
                  <a:cubicBezTo>
                    <a:pt x="593" y="6075"/>
                    <a:pt x="750" y="5107"/>
                    <a:pt x="1082" y="4318"/>
                  </a:cubicBezTo>
                  <a:cubicBezTo>
                    <a:pt x="1201" y="4510"/>
                    <a:pt x="1413" y="4637"/>
                    <a:pt x="1654" y="4637"/>
                  </a:cubicBezTo>
                  <a:cubicBezTo>
                    <a:pt x="1779" y="4637"/>
                    <a:pt x="1894" y="4604"/>
                    <a:pt x="1995" y="4545"/>
                  </a:cubicBezTo>
                  <a:cubicBezTo>
                    <a:pt x="2010" y="4608"/>
                    <a:pt x="2030" y="4671"/>
                    <a:pt x="2054" y="4732"/>
                  </a:cubicBezTo>
                  <a:cubicBezTo>
                    <a:pt x="2241" y="5213"/>
                    <a:pt x="2654" y="5567"/>
                    <a:pt x="3159" y="5678"/>
                  </a:cubicBezTo>
                  <a:cubicBezTo>
                    <a:pt x="3168" y="5680"/>
                    <a:pt x="3176" y="5681"/>
                    <a:pt x="3186" y="5681"/>
                  </a:cubicBezTo>
                  <a:cubicBezTo>
                    <a:pt x="3225" y="5681"/>
                    <a:pt x="3264" y="5662"/>
                    <a:pt x="3287" y="5629"/>
                  </a:cubicBezTo>
                  <a:cubicBezTo>
                    <a:pt x="3515" y="5303"/>
                    <a:pt x="3608" y="4910"/>
                    <a:pt x="3551" y="4525"/>
                  </a:cubicBezTo>
                  <a:lnTo>
                    <a:pt x="3551" y="4525"/>
                  </a:lnTo>
                  <a:cubicBezTo>
                    <a:pt x="3649" y="4543"/>
                    <a:pt x="3748" y="4553"/>
                    <a:pt x="3847" y="4553"/>
                  </a:cubicBezTo>
                  <a:cubicBezTo>
                    <a:pt x="4072" y="4553"/>
                    <a:pt x="4297" y="4504"/>
                    <a:pt x="4508" y="4404"/>
                  </a:cubicBezTo>
                  <a:cubicBezTo>
                    <a:pt x="4553" y="4382"/>
                    <a:pt x="4581" y="4336"/>
                    <a:pt x="4578" y="4286"/>
                  </a:cubicBezTo>
                  <a:cubicBezTo>
                    <a:pt x="4566" y="4022"/>
                    <a:pt x="4486" y="3771"/>
                    <a:pt x="4353" y="3553"/>
                  </a:cubicBezTo>
                  <a:lnTo>
                    <a:pt x="4353" y="3553"/>
                  </a:lnTo>
                  <a:cubicBezTo>
                    <a:pt x="4383" y="3559"/>
                    <a:pt x="4413" y="3566"/>
                    <a:pt x="4442" y="3573"/>
                  </a:cubicBezTo>
                  <a:cubicBezTo>
                    <a:pt x="4752" y="3643"/>
                    <a:pt x="5006" y="3848"/>
                    <a:pt x="5141" y="4134"/>
                  </a:cubicBezTo>
                  <a:cubicBezTo>
                    <a:pt x="5612" y="5130"/>
                    <a:pt x="5782" y="6463"/>
                    <a:pt x="5573" y="7530"/>
                  </a:cubicBezTo>
                  <a:cubicBezTo>
                    <a:pt x="5495" y="7923"/>
                    <a:pt x="5122" y="8208"/>
                    <a:pt x="4684" y="8208"/>
                  </a:cubicBezTo>
                  <a:lnTo>
                    <a:pt x="1621" y="8208"/>
                  </a:lnTo>
                  <a:cubicBezTo>
                    <a:pt x="1183" y="8208"/>
                    <a:pt x="809" y="7923"/>
                    <a:pt x="732" y="7530"/>
                  </a:cubicBezTo>
                  <a:cubicBezTo>
                    <a:pt x="727" y="7499"/>
                    <a:pt x="721" y="7470"/>
                    <a:pt x="716" y="7442"/>
                  </a:cubicBezTo>
                  <a:cubicBezTo>
                    <a:pt x="706" y="7382"/>
                    <a:pt x="654" y="7339"/>
                    <a:pt x="595" y="7339"/>
                  </a:cubicBezTo>
                  <a:cubicBezTo>
                    <a:pt x="588" y="7339"/>
                    <a:pt x="581" y="7340"/>
                    <a:pt x="574" y="7341"/>
                  </a:cubicBezTo>
                  <a:cubicBezTo>
                    <a:pt x="506" y="7352"/>
                    <a:pt x="460" y="7416"/>
                    <a:pt x="472" y="7483"/>
                  </a:cubicBezTo>
                  <a:cubicBezTo>
                    <a:pt x="477" y="7513"/>
                    <a:pt x="482" y="7545"/>
                    <a:pt x="489" y="7578"/>
                  </a:cubicBezTo>
                  <a:cubicBezTo>
                    <a:pt x="589" y="8087"/>
                    <a:pt x="1065" y="8455"/>
                    <a:pt x="1621" y="8455"/>
                  </a:cubicBezTo>
                  <a:lnTo>
                    <a:pt x="4684" y="8455"/>
                  </a:lnTo>
                  <a:cubicBezTo>
                    <a:pt x="5240" y="8455"/>
                    <a:pt x="5717" y="8086"/>
                    <a:pt x="5816" y="7578"/>
                  </a:cubicBezTo>
                  <a:cubicBezTo>
                    <a:pt x="5866" y="7320"/>
                    <a:pt x="5895" y="7047"/>
                    <a:pt x="5905" y="6767"/>
                  </a:cubicBezTo>
                  <a:cubicBezTo>
                    <a:pt x="6320" y="6332"/>
                    <a:pt x="6665" y="5922"/>
                    <a:pt x="6932" y="5549"/>
                  </a:cubicBezTo>
                  <a:cubicBezTo>
                    <a:pt x="6971" y="5493"/>
                    <a:pt x="6958" y="5416"/>
                    <a:pt x="6902" y="5376"/>
                  </a:cubicBezTo>
                  <a:cubicBezTo>
                    <a:pt x="6881" y="5360"/>
                    <a:pt x="6856" y="5353"/>
                    <a:pt x="6831" y="5353"/>
                  </a:cubicBezTo>
                  <a:cubicBezTo>
                    <a:pt x="6793" y="5353"/>
                    <a:pt x="6754" y="5371"/>
                    <a:pt x="6730" y="5405"/>
                  </a:cubicBezTo>
                  <a:cubicBezTo>
                    <a:pt x="6510" y="5713"/>
                    <a:pt x="6233" y="6049"/>
                    <a:pt x="5906" y="6404"/>
                  </a:cubicBezTo>
                  <a:cubicBezTo>
                    <a:pt x="5887" y="5755"/>
                    <a:pt x="5767" y="5087"/>
                    <a:pt x="5556" y="4491"/>
                  </a:cubicBezTo>
                  <a:cubicBezTo>
                    <a:pt x="5977" y="4110"/>
                    <a:pt x="6334" y="3866"/>
                    <a:pt x="6582" y="3718"/>
                  </a:cubicBezTo>
                  <a:lnTo>
                    <a:pt x="7289" y="4425"/>
                  </a:lnTo>
                  <a:cubicBezTo>
                    <a:pt x="7215" y="4609"/>
                    <a:pt x="7117" y="4802"/>
                    <a:pt x="6995" y="5002"/>
                  </a:cubicBezTo>
                  <a:cubicBezTo>
                    <a:pt x="6960" y="5060"/>
                    <a:pt x="6979" y="5137"/>
                    <a:pt x="7037" y="5172"/>
                  </a:cubicBezTo>
                  <a:cubicBezTo>
                    <a:pt x="7058" y="5185"/>
                    <a:pt x="7080" y="5190"/>
                    <a:pt x="7102" y="5190"/>
                  </a:cubicBezTo>
                  <a:cubicBezTo>
                    <a:pt x="7144" y="5190"/>
                    <a:pt x="7185" y="5169"/>
                    <a:pt x="7208" y="5130"/>
                  </a:cubicBezTo>
                  <a:cubicBezTo>
                    <a:pt x="7315" y="4953"/>
                    <a:pt x="7406" y="4779"/>
                    <a:pt x="7479" y="4612"/>
                  </a:cubicBezTo>
                  <a:cubicBezTo>
                    <a:pt x="7579" y="4699"/>
                    <a:pt x="7706" y="4746"/>
                    <a:pt x="7838" y="4746"/>
                  </a:cubicBezTo>
                  <a:cubicBezTo>
                    <a:pt x="7987" y="4746"/>
                    <a:pt x="8126" y="4689"/>
                    <a:pt x="8230" y="4584"/>
                  </a:cubicBezTo>
                  <a:lnTo>
                    <a:pt x="8343" y="4471"/>
                  </a:lnTo>
                  <a:cubicBezTo>
                    <a:pt x="8558" y="4256"/>
                    <a:pt x="8558" y="3905"/>
                    <a:pt x="8343" y="3689"/>
                  </a:cubicBezTo>
                  <a:lnTo>
                    <a:pt x="8342" y="3689"/>
                  </a:lnTo>
                  <a:lnTo>
                    <a:pt x="7219" y="2566"/>
                  </a:lnTo>
                  <a:cubicBezTo>
                    <a:pt x="7115" y="2461"/>
                    <a:pt x="6976" y="2404"/>
                    <a:pt x="6828" y="2404"/>
                  </a:cubicBezTo>
                  <a:cubicBezTo>
                    <a:pt x="6680" y="2404"/>
                    <a:pt x="6541" y="2461"/>
                    <a:pt x="6437" y="2566"/>
                  </a:cubicBezTo>
                  <a:lnTo>
                    <a:pt x="6324" y="2679"/>
                  </a:lnTo>
                  <a:cubicBezTo>
                    <a:pt x="6219" y="2783"/>
                    <a:pt x="6162" y="2922"/>
                    <a:pt x="6162" y="3069"/>
                  </a:cubicBezTo>
                  <a:cubicBezTo>
                    <a:pt x="6162" y="3218"/>
                    <a:pt x="6219" y="3357"/>
                    <a:pt x="6324" y="3461"/>
                  </a:cubicBezTo>
                  <a:lnTo>
                    <a:pt x="6401" y="3538"/>
                  </a:lnTo>
                  <a:cubicBezTo>
                    <a:pt x="6094" y="3725"/>
                    <a:pt x="5778" y="3961"/>
                    <a:pt x="5460" y="4244"/>
                  </a:cubicBezTo>
                  <a:cubicBezTo>
                    <a:pt x="5430" y="4170"/>
                    <a:pt x="5398" y="4098"/>
                    <a:pt x="5365" y="4028"/>
                  </a:cubicBezTo>
                  <a:cubicBezTo>
                    <a:pt x="5248" y="3780"/>
                    <a:pt x="5058" y="3581"/>
                    <a:pt x="4823" y="3454"/>
                  </a:cubicBezTo>
                  <a:lnTo>
                    <a:pt x="4853" y="3299"/>
                  </a:lnTo>
                  <a:cubicBezTo>
                    <a:pt x="4944" y="3323"/>
                    <a:pt x="5038" y="3336"/>
                    <a:pt x="5132" y="3336"/>
                  </a:cubicBezTo>
                  <a:cubicBezTo>
                    <a:pt x="5224" y="3336"/>
                    <a:pt x="5316" y="3324"/>
                    <a:pt x="5407" y="3301"/>
                  </a:cubicBezTo>
                  <a:cubicBezTo>
                    <a:pt x="5774" y="3209"/>
                    <a:pt x="6069" y="2942"/>
                    <a:pt x="6196" y="2585"/>
                  </a:cubicBezTo>
                  <a:cubicBezTo>
                    <a:pt x="6213" y="2538"/>
                    <a:pt x="6200" y="2485"/>
                    <a:pt x="6163" y="2452"/>
                  </a:cubicBezTo>
                  <a:cubicBezTo>
                    <a:pt x="6124" y="2416"/>
                    <a:pt x="6082" y="2384"/>
                    <a:pt x="6040" y="2355"/>
                  </a:cubicBezTo>
                  <a:cubicBezTo>
                    <a:pt x="6071" y="2321"/>
                    <a:pt x="6098" y="2285"/>
                    <a:pt x="6122" y="2245"/>
                  </a:cubicBezTo>
                  <a:cubicBezTo>
                    <a:pt x="6268" y="1991"/>
                    <a:pt x="6200" y="1672"/>
                    <a:pt x="5976" y="1497"/>
                  </a:cubicBezTo>
                  <a:cubicBezTo>
                    <a:pt x="6075" y="1420"/>
                    <a:pt x="6147" y="1312"/>
                    <a:pt x="6180" y="1189"/>
                  </a:cubicBezTo>
                  <a:cubicBezTo>
                    <a:pt x="6220" y="1040"/>
                    <a:pt x="6199" y="883"/>
                    <a:pt x="6122" y="748"/>
                  </a:cubicBezTo>
                  <a:cubicBezTo>
                    <a:pt x="6044" y="614"/>
                    <a:pt x="5919" y="518"/>
                    <a:pt x="5769" y="478"/>
                  </a:cubicBezTo>
                  <a:cubicBezTo>
                    <a:pt x="5720" y="465"/>
                    <a:pt x="5669" y="458"/>
                    <a:pt x="5619" y="458"/>
                  </a:cubicBezTo>
                  <a:cubicBezTo>
                    <a:pt x="5545" y="458"/>
                    <a:pt x="5471" y="472"/>
                    <a:pt x="5401" y="501"/>
                  </a:cubicBezTo>
                  <a:cubicBezTo>
                    <a:pt x="5362" y="219"/>
                    <a:pt x="5119" y="0"/>
                    <a:pt x="4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84;p80">
              <a:extLst>
                <a:ext uri="{FF2B5EF4-FFF2-40B4-BE49-F238E27FC236}">
                  <a16:creationId xmlns:a16="http://schemas.microsoft.com/office/drawing/2014/main" id="{CCA47E45-ACA0-2F84-A0CE-D7887097E36A}"/>
                </a:ext>
              </a:extLst>
            </p:cNvPr>
            <p:cNvSpPr/>
            <p:nvPr/>
          </p:nvSpPr>
          <p:spPr>
            <a:xfrm>
              <a:off x="2089360" y="2685371"/>
              <a:ext cx="40523" cy="40495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09" y="248"/>
                  </a:moveTo>
                  <a:cubicBezTo>
                    <a:pt x="964" y="248"/>
                    <a:pt x="1170" y="455"/>
                    <a:pt x="1170" y="708"/>
                  </a:cubicBezTo>
                  <a:cubicBezTo>
                    <a:pt x="1170" y="963"/>
                    <a:pt x="963" y="1170"/>
                    <a:pt x="709" y="1170"/>
                  </a:cubicBezTo>
                  <a:cubicBezTo>
                    <a:pt x="455" y="1170"/>
                    <a:pt x="249" y="963"/>
                    <a:pt x="249" y="708"/>
                  </a:cubicBezTo>
                  <a:cubicBezTo>
                    <a:pt x="249" y="455"/>
                    <a:pt x="455" y="248"/>
                    <a:pt x="709" y="248"/>
                  </a:cubicBezTo>
                  <a:close/>
                  <a:moveTo>
                    <a:pt x="709" y="0"/>
                  </a:moveTo>
                  <a:cubicBezTo>
                    <a:pt x="319" y="0"/>
                    <a:pt x="1" y="318"/>
                    <a:pt x="1" y="708"/>
                  </a:cubicBezTo>
                  <a:cubicBezTo>
                    <a:pt x="1" y="1099"/>
                    <a:pt x="319" y="1418"/>
                    <a:pt x="709" y="1418"/>
                  </a:cubicBezTo>
                  <a:cubicBezTo>
                    <a:pt x="1100" y="1418"/>
                    <a:pt x="1419" y="1099"/>
                    <a:pt x="1419" y="708"/>
                  </a:cubicBezTo>
                  <a:cubicBezTo>
                    <a:pt x="1419" y="318"/>
                    <a:pt x="1100" y="0"/>
                    <a:pt x="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85;p80">
              <a:extLst>
                <a:ext uri="{FF2B5EF4-FFF2-40B4-BE49-F238E27FC236}">
                  <a16:creationId xmlns:a16="http://schemas.microsoft.com/office/drawing/2014/main" id="{01F7727C-5AE5-89D4-FFCC-53D15156E69E}"/>
                </a:ext>
              </a:extLst>
            </p:cNvPr>
            <p:cNvSpPr/>
            <p:nvPr/>
          </p:nvSpPr>
          <p:spPr>
            <a:xfrm>
              <a:off x="2182769" y="2649275"/>
              <a:ext cx="34840" cy="34840"/>
            </a:xfrm>
            <a:custGeom>
              <a:avLst/>
              <a:gdLst/>
              <a:ahLst/>
              <a:cxnLst/>
              <a:rect l="l" t="t" r="r" b="b"/>
              <a:pathLst>
                <a:path w="1220" h="1220" extrusionOk="0">
                  <a:moveTo>
                    <a:pt x="610" y="248"/>
                  </a:moveTo>
                  <a:cubicBezTo>
                    <a:pt x="809" y="248"/>
                    <a:pt x="972" y="411"/>
                    <a:pt x="972" y="609"/>
                  </a:cubicBezTo>
                  <a:cubicBezTo>
                    <a:pt x="972" y="809"/>
                    <a:pt x="809" y="971"/>
                    <a:pt x="610" y="971"/>
                  </a:cubicBezTo>
                  <a:cubicBezTo>
                    <a:pt x="411" y="971"/>
                    <a:pt x="248" y="809"/>
                    <a:pt x="248" y="609"/>
                  </a:cubicBezTo>
                  <a:cubicBezTo>
                    <a:pt x="248" y="411"/>
                    <a:pt x="411" y="248"/>
                    <a:pt x="610" y="248"/>
                  </a:cubicBezTo>
                  <a:close/>
                  <a:moveTo>
                    <a:pt x="610" y="0"/>
                  </a:moveTo>
                  <a:cubicBezTo>
                    <a:pt x="274" y="0"/>
                    <a:pt x="1" y="274"/>
                    <a:pt x="1" y="609"/>
                  </a:cubicBezTo>
                  <a:cubicBezTo>
                    <a:pt x="1" y="945"/>
                    <a:pt x="274" y="1219"/>
                    <a:pt x="610" y="1219"/>
                  </a:cubicBezTo>
                  <a:cubicBezTo>
                    <a:pt x="946" y="1219"/>
                    <a:pt x="1220" y="945"/>
                    <a:pt x="1220" y="609"/>
                  </a:cubicBezTo>
                  <a:cubicBezTo>
                    <a:pt x="1220" y="274"/>
                    <a:pt x="946" y="0"/>
                    <a:pt x="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024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2"/>
          <p:cNvSpPr txBox="1">
            <a:spLocks noGrp="1"/>
          </p:cNvSpPr>
          <p:nvPr>
            <p:ph type="title"/>
          </p:nvPr>
        </p:nvSpPr>
        <p:spPr>
          <a:xfrm>
            <a:off x="720000" y="4348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plant disease model accuracy</a:t>
            </a:r>
            <a:endParaRPr dirty="0"/>
          </a:p>
        </p:txBody>
      </p:sp>
      <p:sp>
        <p:nvSpPr>
          <p:cNvPr id="1599" name="Google Shape;1599;p72"/>
          <p:cNvSpPr txBox="1">
            <a:spLocks noGrp="1"/>
          </p:cNvSpPr>
          <p:nvPr>
            <p:ph type="subTitle" idx="1"/>
          </p:nvPr>
        </p:nvSpPr>
        <p:spPr>
          <a:xfrm>
            <a:off x="3419476" y="1007507"/>
            <a:ext cx="21240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Final accuracy </a:t>
            </a:r>
            <a:endParaRPr sz="2000" dirty="0"/>
          </a:p>
        </p:txBody>
      </p:sp>
      <p:pic>
        <p:nvPicPr>
          <p:cNvPr id="4" name="Picture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BFA883BB-2863-3D99-B4CD-55D4B705B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37" y="1762126"/>
            <a:ext cx="7519125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" name="Google Shape;1889;p81">
            <a:extLst>
              <a:ext uri="{FF2B5EF4-FFF2-40B4-BE49-F238E27FC236}">
                <a16:creationId xmlns:a16="http://schemas.microsoft.com/office/drawing/2014/main" id="{8DC05851-B156-1A4A-60E6-0D635528B4F7}"/>
              </a:ext>
            </a:extLst>
          </p:cNvPr>
          <p:cNvGrpSpPr/>
          <p:nvPr/>
        </p:nvGrpSpPr>
        <p:grpSpPr>
          <a:xfrm rot="2829839">
            <a:off x="6011758" y="1530203"/>
            <a:ext cx="798347" cy="2141342"/>
            <a:chOff x="4385350" y="2587950"/>
            <a:chExt cx="798350" cy="2141350"/>
          </a:xfrm>
        </p:grpSpPr>
        <p:sp>
          <p:nvSpPr>
            <p:cNvPr id="3" name="Google Shape;1890;p81">
              <a:extLst>
                <a:ext uri="{FF2B5EF4-FFF2-40B4-BE49-F238E27FC236}">
                  <a16:creationId xmlns:a16="http://schemas.microsoft.com/office/drawing/2014/main" id="{60B3E011-A8C5-FD49-0881-C7450C6D81B6}"/>
                </a:ext>
              </a:extLst>
            </p:cNvPr>
            <p:cNvSpPr/>
            <p:nvPr/>
          </p:nvSpPr>
          <p:spPr>
            <a:xfrm>
              <a:off x="4444300" y="2596575"/>
              <a:ext cx="551275" cy="2132725"/>
            </a:xfrm>
            <a:custGeom>
              <a:avLst/>
              <a:gdLst/>
              <a:ahLst/>
              <a:cxnLst/>
              <a:rect l="l" t="t" r="r" b="b"/>
              <a:pathLst>
                <a:path w="22051" h="85309" fill="none" extrusionOk="0">
                  <a:moveTo>
                    <a:pt x="20431" y="85297"/>
                  </a:moveTo>
                  <a:lnTo>
                    <a:pt x="20408" y="85297"/>
                  </a:lnTo>
                  <a:cubicBezTo>
                    <a:pt x="20265" y="85297"/>
                    <a:pt x="20169" y="85178"/>
                    <a:pt x="20181" y="85035"/>
                  </a:cubicBezTo>
                  <a:cubicBezTo>
                    <a:pt x="21562" y="68354"/>
                    <a:pt x="19431" y="49983"/>
                    <a:pt x="13490" y="27242"/>
                  </a:cubicBezTo>
                  <a:cubicBezTo>
                    <a:pt x="11085" y="18062"/>
                    <a:pt x="7620" y="7692"/>
                    <a:pt x="107" y="441"/>
                  </a:cubicBezTo>
                  <a:cubicBezTo>
                    <a:pt x="12" y="358"/>
                    <a:pt x="0" y="203"/>
                    <a:pt x="95" y="108"/>
                  </a:cubicBezTo>
                  <a:cubicBezTo>
                    <a:pt x="191" y="13"/>
                    <a:pt x="346" y="1"/>
                    <a:pt x="441" y="96"/>
                  </a:cubicBezTo>
                  <a:cubicBezTo>
                    <a:pt x="8037" y="7430"/>
                    <a:pt x="11537" y="17872"/>
                    <a:pt x="13954" y="27123"/>
                  </a:cubicBezTo>
                  <a:cubicBezTo>
                    <a:pt x="19919" y="49924"/>
                    <a:pt x="22051" y="68342"/>
                    <a:pt x="20669" y="85083"/>
                  </a:cubicBezTo>
                  <a:cubicBezTo>
                    <a:pt x="20658" y="85202"/>
                    <a:pt x="20550" y="85309"/>
                    <a:pt x="20419" y="853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91;p81">
              <a:extLst>
                <a:ext uri="{FF2B5EF4-FFF2-40B4-BE49-F238E27FC236}">
                  <a16:creationId xmlns:a16="http://schemas.microsoft.com/office/drawing/2014/main" id="{C0221FF0-51FD-1E96-3330-79329E001B42}"/>
                </a:ext>
              </a:extLst>
            </p:cNvPr>
            <p:cNvSpPr/>
            <p:nvPr/>
          </p:nvSpPr>
          <p:spPr>
            <a:xfrm>
              <a:off x="4385350" y="2587950"/>
              <a:ext cx="798350" cy="1510025"/>
            </a:xfrm>
            <a:custGeom>
              <a:avLst/>
              <a:gdLst/>
              <a:ahLst/>
              <a:cxnLst/>
              <a:rect l="l" t="t" r="r" b="b"/>
              <a:pathLst>
                <a:path w="31934" h="60401" fill="none" extrusionOk="0">
                  <a:moveTo>
                    <a:pt x="22099" y="60234"/>
                  </a:moveTo>
                  <a:cubicBezTo>
                    <a:pt x="22051" y="60234"/>
                    <a:pt x="22051" y="60222"/>
                    <a:pt x="22015" y="60198"/>
                  </a:cubicBezTo>
                  <a:cubicBezTo>
                    <a:pt x="19468" y="58650"/>
                    <a:pt x="15991" y="56543"/>
                    <a:pt x="14681" y="53162"/>
                  </a:cubicBezTo>
                  <a:cubicBezTo>
                    <a:pt x="14241" y="52043"/>
                    <a:pt x="14062" y="50840"/>
                    <a:pt x="13895" y="49685"/>
                  </a:cubicBezTo>
                  <a:cubicBezTo>
                    <a:pt x="13860" y="49399"/>
                    <a:pt x="13812" y="49114"/>
                    <a:pt x="13764" y="48840"/>
                  </a:cubicBezTo>
                  <a:cubicBezTo>
                    <a:pt x="13312" y="46042"/>
                    <a:pt x="12490" y="43315"/>
                    <a:pt x="11312" y="40744"/>
                  </a:cubicBezTo>
                  <a:cubicBezTo>
                    <a:pt x="11264" y="40648"/>
                    <a:pt x="11288" y="40529"/>
                    <a:pt x="11371" y="40458"/>
                  </a:cubicBezTo>
                  <a:cubicBezTo>
                    <a:pt x="11455" y="40386"/>
                    <a:pt x="11574" y="40386"/>
                    <a:pt x="11657" y="40446"/>
                  </a:cubicBezTo>
                  <a:lnTo>
                    <a:pt x="16705" y="43708"/>
                  </a:lnTo>
                  <a:cubicBezTo>
                    <a:pt x="15324" y="42101"/>
                    <a:pt x="13645" y="40744"/>
                    <a:pt x="11788" y="39755"/>
                  </a:cubicBezTo>
                  <a:lnTo>
                    <a:pt x="11657" y="39684"/>
                  </a:lnTo>
                  <a:cubicBezTo>
                    <a:pt x="11097" y="39386"/>
                    <a:pt x="10514" y="39077"/>
                    <a:pt x="10157" y="38529"/>
                  </a:cubicBezTo>
                  <a:cubicBezTo>
                    <a:pt x="9883" y="38112"/>
                    <a:pt x="9788" y="37636"/>
                    <a:pt x="9692" y="37172"/>
                  </a:cubicBezTo>
                  <a:lnTo>
                    <a:pt x="9681" y="37148"/>
                  </a:lnTo>
                  <a:cubicBezTo>
                    <a:pt x="8788" y="32719"/>
                    <a:pt x="7228" y="28480"/>
                    <a:pt x="5073" y="24515"/>
                  </a:cubicBezTo>
                  <a:cubicBezTo>
                    <a:pt x="5013" y="24420"/>
                    <a:pt x="5037" y="24289"/>
                    <a:pt x="5132" y="24218"/>
                  </a:cubicBezTo>
                  <a:cubicBezTo>
                    <a:pt x="5216" y="24146"/>
                    <a:pt x="5347" y="24134"/>
                    <a:pt x="5430" y="24206"/>
                  </a:cubicBezTo>
                  <a:lnTo>
                    <a:pt x="11407" y="28766"/>
                  </a:lnTo>
                  <a:cubicBezTo>
                    <a:pt x="9752" y="26123"/>
                    <a:pt x="7537" y="23860"/>
                    <a:pt x="4942" y="22146"/>
                  </a:cubicBezTo>
                  <a:lnTo>
                    <a:pt x="4751" y="22027"/>
                  </a:lnTo>
                  <a:cubicBezTo>
                    <a:pt x="4228" y="21694"/>
                    <a:pt x="3704" y="21348"/>
                    <a:pt x="3299" y="20848"/>
                  </a:cubicBezTo>
                  <a:cubicBezTo>
                    <a:pt x="2656" y="20074"/>
                    <a:pt x="2465" y="19086"/>
                    <a:pt x="2275" y="18134"/>
                  </a:cubicBezTo>
                  <a:cubicBezTo>
                    <a:pt x="2144" y="17491"/>
                    <a:pt x="2013" y="16824"/>
                    <a:pt x="1751" y="16241"/>
                  </a:cubicBezTo>
                  <a:cubicBezTo>
                    <a:pt x="1703" y="16145"/>
                    <a:pt x="1727" y="16026"/>
                    <a:pt x="1799" y="15955"/>
                  </a:cubicBezTo>
                  <a:cubicBezTo>
                    <a:pt x="1882" y="15883"/>
                    <a:pt x="2001" y="15871"/>
                    <a:pt x="2084" y="15919"/>
                  </a:cubicBezTo>
                  <a:cubicBezTo>
                    <a:pt x="4466" y="17276"/>
                    <a:pt x="6978" y="18407"/>
                    <a:pt x="9562" y="19300"/>
                  </a:cubicBezTo>
                  <a:cubicBezTo>
                    <a:pt x="7871" y="17895"/>
                    <a:pt x="5930" y="16752"/>
                    <a:pt x="3882" y="15979"/>
                  </a:cubicBezTo>
                  <a:lnTo>
                    <a:pt x="3835" y="15967"/>
                  </a:lnTo>
                  <a:cubicBezTo>
                    <a:pt x="3466" y="15824"/>
                    <a:pt x="3037" y="15657"/>
                    <a:pt x="2739" y="15324"/>
                  </a:cubicBezTo>
                  <a:cubicBezTo>
                    <a:pt x="2430" y="14990"/>
                    <a:pt x="2311" y="14550"/>
                    <a:pt x="2203" y="14193"/>
                  </a:cubicBezTo>
                  <a:lnTo>
                    <a:pt x="60" y="6358"/>
                  </a:lnTo>
                  <a:cubicBezTo>
                    <a:pt x="37" y="6275"/>
                    <a:pt x="60" y="6180"/>
                    <a:pt x="132" y="6120"/>
                  </a:cubicBezTo>
                  <a:cubicBezTo>
                    <a:pt x="191" y="6061"/>
                    <a:pt x="287" y="6037"/>
                    <a:pt x="370" y="6061"/>
                  </a:cubicBezTo>
                  <a:cubicBezTo>
                    <a:pt x="2453" y="6704"/>
                    <a:pt x="4537" y="7466"/>
                    <a:pt x="6549" y="8335"/>
                  </a:cubicBezTo>
                  <a:cubicBezTo>
                    <a:pt x="5049" y="6644"/>
                    <a:pt x="3073" y="5394"/>
                    <a:pt x="894" y="4787"/>
                  </a:cubicBezTo>
                  <a:cubicBezTo>
                    <a:pt x="668" y="4727"/>
                    <a:pt x="358" y="4632"/>
                    <a:pt x="203" y="4358"/>
                  </a:cubicBezTo>
                  <a:cubicBezTo>
                    <a:pt x="1" y="4013"/>
                    <a:pt x="167" y="3620"/>
                    <a:pt x="251" y="3418"/>
                  </a:cubicBezTo>
                  <a:cubicBezTo>
                    <a:pt x="799" y="2144"/>
                    <a:pt x="1370" y="953"/>
                    <a:pt x="2525" y="393"/>
                  </a:cubicBezTo>
                  <a:cubicBezTo>
                    <a:pt x="3335" y="0"/>
                    <a:pt x="4251" y="24"/>
                    <a:pt x="5049" y="48"/>
                  </a:cubicBezTo>
                  <a:lnTo>
                    <a:pt x="13669" y="262"/>
                  </a:lnTo>
                  <a:cubicBezTo>
                    <a:pt x="13812" y="262"/>
                    <a:pt x="14050" y="262"/>
                    <a:pt x="14229" y="429"/>
                  </a:cubicBezTo>
                  <a:cubicBezTo>
                    <a:pt x="14384" y="584"/>
                    <a:pt x="14515" y="858"/>
                    <a:pt x="14253" y="1382"/>
                  </a:cubicBezTo>
                  <a:cubicBezTo>
                    <a:pt x="13514" y="2894"/>
                    <a:pt x="12610" y="4310"/>
                    <a:pt x="11550" y="5620"/>
                  </a:cubicBezTo>
                  <a:cubicBezTo>
                    <a:pt x="12883" y="4751"/>
                    <a:pt x="13895" y="3346"/>
                    <a:pt x="14229" y="1798"/>
                  </a:cubicBezTo>
                  <a:cubicBezTo>
                    <a:pt x="14253" y="1727"/>
                    <a:pt x="14300" y="1655"/>
                    <a:pt x="14384" y="1632"/>
                  </a:cubicBezTo>
                  <a:cubicBezTo>
                    <a:pt x="14455" y="1596"/>
                    <a:pt x="14538" y="1608"/>
                    <a:pt x="14610" y="1655"/>
                  </a:cubicBezTo>
                  <a:cubicBezTo>
                    <a:pt x="18670" y="4513"/>
                    <a:pt x="21515" y="8894"/>
                    <a:pt x="24028" y="12752"/>
                  </a:cubicBezTo>
                  <a:cubicBezTo>
                    <a:pt x="24290" y="13169"/>
                    <a:pt x="24599" y="13633"/>
                    <a:pt x="24671" y="14193"/>
                  </a:cubicBezTo>
                  <a:cubicBezTo>
                    <a:pt x="24766" y="14967"/>
                    <a:pt x="24361" y="15717"/>
                    <a:pt x="24063" y="16264"/>
                  </a:cubicBezTo>
                  <a:cubicBezTo>
                    <a:pt x="22801" y="18598"/>
                    <a:pt x="21253" y="21432"/>
                    <a:pt x="18777" y="23146"/>
                  </a:cubicBezTo>
                  <a:cubicBezTo>
                    <a:pt x="21646" y="22598"/>
                    <a:pt x="24266" y="20634"/>
                    <a:pt x="25528" y="18003"/>
                  </a:cubicBezTo>
                  <a:cubicBezTo>
                    <a:pt x="25575" y="17919"/>
                    <a:pt x="25659" y="17860"/>
                    <a:pt x="25766" y="17872"/>
                  </a:cubicBezTo>
                  <a:cubicBezTo>
                    <a:pt x="25861" y="17872"/>
                    <a:pt x="25945" y="17943"/>
                    <a:pt x="25980" y="18038"/>
                  </a:cubicBezTo>
                  <a:lnTo>
                    <a:pt x="29933" y="30909"/>
                  </a:lnTo>
                  <a:cubicBezTo>
                    <a:pt x="30088" y="31397"/>
                    <a:pt x="30266" y="31969"/>
                    <a:pt x="30219" y="32540"/>
                  </a:cubicBezTo>
                  <a:cubicBezTo>
                    <a:pt x="30171" y="33207"/>
                    <a:pt x="29850" y="33790"/>
                    <a:pt x="29552" y="34290"/>
                  </a:cubicBezTo>
                  <a:cubicBezTo>
                    <a:pt x="28302" y="36362"/>
                    <a:pt x="26683" y="38207"/>
                    <a:pt x="24790" y="39731"/>
                  </a:cubicBezTo>
                  <a:cubicBezTo>
                    <a:pt x="27266" y="38577"/>
                    <a:pt x="29374" y="36648"/>
                    <a:pt x="30731" y="34278"/>
                  </a:cubicBezTo>
                  <a:cubicBezTo>
                    <a:pt x="30790" y="34183"/>
                    <a:pt x="30898" y="34147"/>
                    <a:pt x="30993" y="34159"/>
                  </a:cubicBezTo>
                  <a:cubicBezTo>
                    <a:pt x="31100" y="34183"/>
                    <a:pt x="31183" y="34278"/>
                    <a:pt x="31183" y="34386"/>
                  </a:cubicBezTo>
                  <a:cubicBezTo>
                    <a:pt x="31707" y="40386"/>
                    <a:pt x="31933" y="46494"/>
                    <a:pt x="31862" y="52531"/>
                  </a:cubicBezTo>
                  <a:cubicBezTo>
                    <a:pt x="31862" y="53055"/>
                    <a:pt x="31850" y="53769"/>
                    <a:pt x="31457" y="54317"/>
                  </a:cubicBezTo>
                  <a:cubicBezTo>
                    <a:pt x="31136" y="54781"/>
                    <a:pt x="30624" y="55031"/>
                    <a:pt x="30088" y="55269"/>
                  </a:cubicBezTo>
                  <a:lnTo>
                    <a:pt x="29481" y="55531"/>
                  </a:lnTo>
                  <a:cubicBezTo>
                    <a:pt x="26695" y="56722"/>
                    <a:pt x="23897" y="57805"/>
                    <a:pt x="22599" y="6040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886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70"/>
          <p:cNvSpPr txBox="1">
            <a:spLocks noGrp="1"/>
          </p:cNvSpPr>
          <p:nvPr>
            <p:ph type="title"/>
          </p:nvPr>
        </p:nvSpPr>
        <p:spPr>
          <a:xfrm>
            <a:off x="720000" y="444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Flutter </a:t>
            </a:r>
            <a:r>
              <a:rPr lang="en" dirty="0"/>
              <a:t>application</a:t>
            </a:r>
            <a:br>
              <a:rPr lang="en" dirty="0"/>
            </a:br>
            <a:r>
              <a:rPr lang="en" sz="2800" dirty="0"/>
              <a:t>Profile page</a:t>
            </a:r>
            <a:endParaRPr sz="2800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C08DF4-CC2F-A571-B405-DC11126D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6" y="1545800"/>
            <a:ext cx="3086099" cy="3152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4120D-45D5-DA18-EF40-C0E132CF01E8}"/>
              </a:ext>
            </a:extLst>
          </p:cNvPr>
          <p:cNvSpPr txBox="1"/>
          <p:nvPr/>
        </p:nvSpPr>
        <p:spPr>
          <a:xfrm>
            <a:off x="5276853" y="2171700"/>
            <a:ext cx="34519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Profile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page where the users can access their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accounts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, make the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settings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 for the application, get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help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, or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log out</a:t>
            </a:r>
          </a:p>
        </p:txBody>
      </p:sp>
      <p:sp>
        <p:nvSpPr>
          <p:cNvPr id="2" name="Google Shape;1893;p81">
            <a:extLst>
              <a:ext uri="{FF2B5EF4-FFF2-40B4-BE49-F238E27FC236}">
                <a16:creationId xmlns:a16="http://schemas.microsoft.com/office/drawing/2014/main" id="{23C6EA86-17C6-581C-4F2D-9F2D3A5FD366}"/>
              </a:ext>
            </a:extLst>
          </p:cNvPr>
          <p:cNvSpPr/>
          <p:nvPr/>
        </p:nvSpPr>
        <p:spPr>
          <a:xfrm>
            <a:off x="2169275" y="3744225"/>
            <a:ext cx="1193050" cy="807550"/>
          </a:xfrm>
          <a:custGeom>
            <a:avLst/>
            <a:gdLst/>
            <a:ahLst/>
            <a:cxnLst/>
            <a:rect l="l" t="t" r="r" b="b"/>
            <a:pathLst>
              <a:path w="47722" h="32302" fill="none" extrusionOk="0">
                <a:moveTo>
                  <a:pt x="18420" y="32302"/>
                </a:moveTo>
                <a:cubicBezTo>
                  <a:pt x="18325" y="32302"/>
                  <a:pt x="18229" y="32242"/>
                  <a:pt x="18194" y="32159"/>
                </a:cubicBezTo>
                <a:cubicBezTo>
                  <a:pt x="18146" y="32052"/>
                  <a:pt x="18182" y="31933"/>
                  <a:pt x="18277" y="31861"/>
                </a:cubicBezTo>
                <a:cubicBezTo>
                  <a:pt x="20777" y="29992"/>
                  <a:pt x="22766" y="27480"/>
                  <a:pt x="24016" y="24610"/>
                </a:cubicBezTo>
                <a:cubicBezTo>
                  <a:pt x="24349" y="23824"/>
                  <a:pt x="24730" y="22789"/>
                  <a:pt x="24730" y="21717"/>
                </a:cubicBezTo>
                <a:cubicBezTo>
                  <a:pt x="24730" y="20657"/>
                  <a:pt x="24313" y="19705"/>
                  <a:pt x="23623" y="19157"/>
                </a:cubicBezTo>
                <a:cubicBezTo>
                  <a:pt x="23301" y="18895"/>
                  <a:pt x="22956" y="18776"/>
                  <a:pt x="22659" y="18800"/>
                </a:cubicBezTo>
                <a:cubicBezTo>
                  <a:pt x="21885" y="18860"/>
                  <a:pt x="21456" y="19824"/>
                  <a:pt x="21230" y="20622"/>
                </a:cubicBezTo>
                <a:cubicBezTo>
                  <a:pt x="21075" y="21181"/>
                  <a:pt x="20932" y="21765"/>
                  <a:pt x="20789" y="22312"/>
                </a:cubicBezTo>
                <a:cubicBezTo>
                  <a:pt x="20432" y="23741"/>
                  <a:pt x="20063" y="25206"/>
                  <a:pt x="19468" y="26575"/>
                </a:cubicBezTo>
                <a:cubicBezTo>
                  <a:pt x="18491" y="28801"/>
                  <a:pt x="17003" y="30420"/>
                  <a:pt x="15253" y="31123"/>
                </a:cubicBezTo>
                <a:cubicBezTo>
                  <a:pt x="13169" y="31956"/>
                  <a:pt x="10669" y="31290"/>
                  <a:pt x="9585" y="29635"/>
                </a:cubicBezTo>
                <a:cubicBezTo>
                  <a:pt x="9562" y="29670"/>
                  <a:pt x="9526" y="29694"/>
                  <a:pt x="9502" y="29730"/>
                </a:cubicBezTo>
                <a:cubicBezTo>
                  <a:pt x="8442" y="30885"/>
                  <a:pt x="6645" y="31790"/>
                  <a:pt x="5013" y="31182"/>
                </a:cubicBezTo>
                <a:cubicBezTo>
                  <a:pt x="4716" y="31075"/>
                  <a:pt x="4454" y="30932"/>
                  <a:pt x="4192" y="30790"/>
                </a:cubicBezTo>
                <a:cubicBezTo>
                  <a:pt x="3870" y="30611"/>
                  <a:pt x="3561" y="30444"/>
                  <a:pt x="3239" y="30361"/>
                </a:cubicBezTo>
                <a:cubicBezTo>
                  <a:pt x="2906" y="30266"/>
                  <a:pt x="2501" y="30325"/>
                  <a:pt x="2239" y="30504"/>
                </a:cubicBezTo>
                <a:cubicBezTo>
                  <a:pt x="2073" y="30611"/>
                  <a:pt x="1977" y="30742"/>
                  <a:pt x="1954" y="30909"/>
                </a:cubicBezTo>
                <a:cubicBezTo>
                  <a:pt x="1942" y="31004"/>
                  <a:pt x="1882" y="31075"/>
                  <a:pt x="1787" y="31099"/>
                </a:cubicBezTo>
                <a:cubicBezTo>
                  <a:pt x="1704" y="31135"/>
                  <a:pt x="1608" y="31111"/>
                  <a:pt x="1549" y="31052"/>
                </a:cubicBezTo>
                <a:cubicBezTo>
                  <a:pt x="775" y="30325"/>
                  <a:pt x="1" y="29432"/>
                  <a:pt x="191" y="28408"/>
                </a:cubicBezTo>
                <a:cubicBezTo>
                  <a:pt x="346" y="27503"/>
                  <a:pt x="1180" y="26932"/>
                  <a:pt x="1870" y="26539"/>
                </a:cubicBezTo>
                <a:cubicBezTo>
                  <a:pt x="2692" y="26087"/>
                  <a:pt x="3537" y="25682"/>
                  <a:pt x="4394" y="25337"/>
                </a:cubicBezTo>
                <a:cubicBezTo>
                  <a:pt x="5263" y="24991"/>
                  <a:pt x="6156" y="24527"/>
                  <a:pt x="6156" y="23777"/>
                </a:cubicBezTo>
                <a:cubicBezTo>
                  <a:pt x="6145" y="23467"/>
                  <a:pt x="5978" y="23241"/>
                  <a:pt x="5823" y="23110"/>
                </a:cubicBezTo>
                <a:cubicBezTo>
                  <a:pt x="5537" y="22836"/>
                  <a:pt x="5097" y="22693"/>
                  <a:pt x="4692" y="22717"/>
                </a:cubicBezTo>
                <a:cubicBezTo>
                  <a:pt x="3942" y="22777"/>
                  <a:pt x="3263" y="23265"/>
                  <a:pt x="2668" y="23693"/>
                </a:cubicBezTo>
                <a:cubicBezTo>
                  <a:pt x="2596" y="23753"/>
                  <a:pt x="2501" y="23753"/>
                  <a:pt x="2418" y="23717"/>
                </a:cubicBezTo>
                <a:cubicBezTo>
                  <a:pt x="2335" y="23670"/>
                  <a:pt x="2287" y="23598"/>
                  <a:pt x="2287" y="23503"/>
                </a:cubicBezTo>
                <a:cubicBezTo>
                  <a:pt x="2263" y="21253"/>
                  <a:pt x="4430" y="19633"/>
                  <a:pt x="6573" y="19026"/>
                </a:cubicBezTo>
                <a:cubicBezTo>
                  <a:pt x="7383" y="18800"/>
                  <a:pt x="8228" y="18657"/>
                  <a:pt x="9050" y="18526"/>
                </a:cubicBezTo>
                <a:cubicBezTo>
                  <a:pt x="10288" y="18324"/>
                  <a:pt x="11574" y="18109"/>
                  <a:pt x="12717" y="17586"/>
                </a:cubicBezTo>
                <a:cubicBezTo>
                  <a:pt x="13205" y="17359"/>
                  <a:pt x="14038" y="16859"/>
                  <a:pt x="14098" y="16085"/>
                </a:cubicBezTo>
                <a:cubicBezTo>
                  <a:pt x="14146" y="15442"/>
                  <a:pt x="13610" y="14883"/>
                  <a:pt x="13050" y="14669"/>
                </a:cubicBezTo>
                <a:cubicBezTo>
                  <a:pt x="12383" y="14407"/>
                  <a:pt x="11621" y="14490"/>
                  <a:pt x="11014" y="14585"/>
                </a:cubicBezTo>
                <a:cubicBezTo>
                  <a:pt x="8526" y="15014"/>
                  <a:pt x="6192" y="16240"/>
                  <a:pt x="4430" y="18062"/>
                </a:cubicBezTo>
                <a:cubicBezTo>
                  <a:pt x="4359" y="18133"/>
                  <a:pt x="4251" y="18157"/>
                  <a:pt x="4156" y="18109"/>
                </a:cubicBezTo>
                <a:cubicBezTo>
                  <a:pt x="4061" y="18062"/>
                  <a:pt x="4013" y="17967"/>
                  <a:pt x="4013" y="17871"/>
                </a:cubicBezTo>
                <a:cubicBezTo>
                  <a:pt x="4180" y="16097"/>
                  <a:pt x="4716" y="14657"/>
                  <a:pt x="5609" y="13585"/>
                </a:cubicBezTo>
                <a:cubicBezTo>
                  <a:pt x="7109" y="11752"/>
                  <a:pt x="9800" y="10859"/>
                  <a:pt x="13384" y="10978"/>
                </a:cubicBezTo>
                <a:cubicBezTo>
                  <a:pt x="14098" y="11001"/>
                  <a:pt x="14836" y="11049"/>
                  <a:pt x="15539" y="11109"/>
                </a:cubicBezTo>
                <a:cubicBezTo>
                  <a:pt x="17551" y="11251"/>
                  <a:pt x="19611" y="11406"/>
                  <a:pt x="21551" y="10894"/>
                </a:cubicBezTo>
                <a:cubicBezTo>
                  <a:pt x="22361" y="10680"/>
                  <a:pt x="22837" y="10347"/>
                  <a:pt x="22980" y="9894"/>
                </a:cubicBezTo>
                <a:cubicBezTo>
                  <a:pt x="23135" y="9418"/>
                  <a:pt x="22849" y="8894"/>
                  <a:pt x="22516" y="8608"/>
                </a:cubicBezTo>
                <a:cubicBezTo>
                  <a:pt x="22087" y="8251"/>
                  <a:pt x="21527" y="8096"/>
                  <a:pt x="21027" y="7989"/>
                </a:cubicBezTo>
                <a:cubicBezTo>
                  <a:pt x="19313" y="7596"/>
                  <a:pt x="17479" y="7584"/>
                  <a:pt x="15741" y="7953"/>
                </a:cubicBezTo>
                <a:cubicBezTo>
                  <a:pt x="15622" y="7977"/>
                  <a:pt x="15503" y="7906"/>
                  <a:pt x="15455" y="7787"/>
                </a:cubicBezTo>
                <a:cubicBezTo>
                  <a:pt x="15420" y="7668"/>
                  <a:pt x="15479" y="7537"/>
                  <a:pt x="15598" y="7489"/>
                </a:cubicBezTo>
                <a:cubicBezTo>
                  <a:pt x="17194" y="6846"/>
                  <a:pt x="18337" y="5560"/>
                  <a:pt x="19551" y="4191"/>
                </a:cubicBezTo>
                <a:cubicBezTo>
                  <a:pt x="20658" y="2929"/>
                  <a:pt x="21813" y="1631"/>
                  <a:pt x="23337" y="893"/>
                </a:cubicBezTo>
                <a:cubicBezTo>
                  <a:pt x="25075" y="48"/>
                  <a:pt x="27219" y="0"/>
                  <a:pt x="29207" y="750"/>
                </a:cubicBezTo>
                <a:cubicBezTo>
                  <a:pt x="30945" y="1405"/>
                  <a:pt x="32565" y="2655"/>
                  <a:pt x="33886" y="4358"/>
                </a:cubicBezTo>
                <a:cubicBezTo>
                  <a:pt x="34029" y="4536"/>
                  <a:pt x="34160" y="4727"/>
                  <a:pt x="34303" y="4917"/>
                </a:cubicBezTo>
                <a:cubicBezTo>
                  <a:pt x="34743" y="5525"/>
                  <a:pt x="35172" y="6084"/>
                  <a:pt x="35708" y="6537"/>
                </a:cubicBezTo>
                <a:cubicBezTo>
                  <a:pt x="36029" y="6787"/>
                  <a:pt x="36386" y="6989"/>
                  <a:pt x="36756" y="7096"/>
                </a:cubicBezTo>
                <a:cubicBezTo>
                  <a:pt x="37029" y="7120"/>
                  <a:pt x="37327" y="7108"/>
                  <a:pt x="37601" y="7060"/>
                </a:cubicBezTo>
                <a:cubicBezTo>
                  <a:pt x="38137" y="6977"/>
                  <a:pt x="38649" y="6810"/>
                  <a:pt x="39196" y="6632"/>
                </a:cubicBezTo>
                <a:cubicBezTo>
                  <a:pt x="39506" y="6525"/>
                  <a:pt x="39827" y="6418"/>
                  <a:pt x="40149" y="6334"/>
                </a:cubicBezTo>
                <a:cubicBezTo>
                  <a:pt x="41839" y="5882"/>
                  <a:pt x="43625" y="5906"/>
                  <a:pt x="45304" y="6406"/>
                </a:cubicBezTo>
                <a:cubicBezTo>
                  <a:pt x="45828" y="6560"/>
                  <a:pt x="46590" y="6846"/>
                  <a:pt x="47078" y="7441"/>
                </a:cubicBezTo>
                <a:cubicBezTo>
                  <a:pt x="47674" y="8168"/>
                  <a:pt x="47721" y="9168"/>
                  <a:pt x="47697" y="9847"/>
                </a:cubicBezTo>
                <a:lnTo>
                  <a:pt x="47697" y="9847"/>
                </a:lnTo>
                <a:cubicBezTo>
                  <a:pt x="47662" y="11418"/>
                  <a:pt x="47281" y="12966"/>
                  <a:pt x="46912" y="14466"/>
                </a:cubicBezTo>
                <a:cubicBezTo>
                  <a:pt x="46483" y="16216"/>
                  <a:pt x="46030" y="18038"/>
                  <a:pt x="46161" y="19836"/>
                </a:cubicBezTo>
                <a:cubicBezTo>
                  <a:pt x="46173" y="19967"/>
                  <a:pt x="46090" y="20074"/>
                  <a:pt x="45971" y="20098"/>
                </a:cubicBezTo>
                <a:cubicBezTo>
                  <a:pt x="45852" y="20122"/>
                  <a:pt x="45733" y="20050"/>
                  <a:pt x="45697" y="19931"/>
                </a:cubicBezTo>
                <a:cubicBezTo>
                  <a:pt x="44899" y="17657"/>
                  <a:pt x="43709" y="15562"/>
                  <a:pt x="42161" y="13728"/>
                </a:cubicBezTo>
                <a:cubicBezTo>
                  <a:pt x="41399" y="12823"/>
                  <a:pt x="40708" y="12418"/>
                  <a:pt x="40077" y="12514"/>
                </a:cubicBezTo>
                <a:cubicBezTo>
                  <a:pt x="39601" y="12573"/>
                  <a:pt x="39303" y="12906"/>
                  <a:pt x="39149" y="13168"/>
                </a:cubicBezTo>
                <a:cubicBezTo>
                  <a:pt x="38827" y="13716"/>
                  <a:pt x="38756" y="14502"/>
                  <a:pt x="38982" y="15109"/>
                </a:cubicBezTo>
                <a:cubicBezTo>
                  <a:pt x="39303" y="15954"/>
                  <a:pt x="39946" y="16609"/>
                  <a:pt x="40625" y="17288"/>
                </a:cubicBezTo>
                <a:cubicBezTo>
                  <a:pt x="40816" y="17490"/>
                  <a:pt x="41006" y="17681"/>
                  <a:pt x="41197" y="17883"/>
                </a:cubicBezTo>
                <a:cubicBezTo>
                  <a:pt x="41982" y="18740"/>
                  <a:pt x="42852" y="20038"/>
                  <a:pt x="42482" y="21396"/>
                </a:cubicBezTo>
                <a:cubicBezTo>
                  <a:pt x="42244" y="22253"/>
                  <a:pt x="41554" y="22967"/>
                  <a:pt x="40375" y="23586"/>
                </a:cubicBezTo>
                <a:cubicBezTo>
                  <a:pt x="39399" y="24098"/>
                  <a:pt x="38339" y="24479"/>
                  <a:pt x="37303" y="24836"/>
                </a:cubicBezTo>
                <a:cubicBezTo>
                  <a:pt x="35493" y="25479"/>
                  <a:pt x="33767" y="26087"/>
                  <a:pt x="32481" y="27384"/>
                </a:cubicBezTo>
                <a:cubicBezTo>
                  <a:pt x="32398" y="27468"/>
                  <a:pt x="32267" y="27480"/>
                  <a:pt x="32172" y="27408"/>
                </a:cubicBezTo>
                <a:cubicBezTo>
                  <a:pt x="32076" y="27337"/>
                  <a:pt x="32041" y="27206"/>
                  <a:pt x="32100" y="27099"/>
                </a:cubicBezTo>
                <a:cubicBezTo>
                  <a:pt x="33350" y="24503"/>
                  <a:pt x="34648" y="21134"/>
                  <a:pt x="33446" y="18252"/>
                </a:cubicBezTo>
                <a:cubicBezTo>
                  <a:pt x="33148" y="17526"/>
                  <a:pt x="32386" y="16550"/>
                  <a:pt x="31493" y="16812"/>
                </a:cubicBezTo>
                <a:cubicBezTo>
                  <a:pt x="30921" y="16978"/>
                  <a:pt x="30600" y="17633"/>
                  <a:pt x="30481" y="18193"/>
                </a:cubicBezTo>
                <a:cubicBezTo>
                  <a:pt x="30183" y="19705"/>
                  <a:pt x="30802" y="21241"/>
                  <a:pt x="31410" y="22717"/>
                </a:cubicBezTo>
                <a:cubicBezTo>
                  <a:pt x="31493" y="22896"/>
                  <a:pt x="31564" y="23086"/>
                  <a:pt x="31636" y="23265"/>
                </a:cubicBezTo>
                <a:cubicBezTo>
                  <a:pt x="31755" y="23563"/>
                  <a:pt x="31862" y="23896"/>
                  <a:pt x="31755" y="24229"/>
                </a:cubicBezTo>
                <a:cubicBezTo>
                  <a:pt x="31636" y="24551"/>
                  <a:pt x="31362" y="24741"/>
                  <a:pt x="31124" y="24908"/>
                </a:cubicBezTo>
                <a:lnTo>
                  <a:pt x="31076" y="24944"/>
                </a:lnTo>
                <a:cubicBezTo>
                  <a:pt x="30243" y="25515"/>
                  <a:pt x="29612" y="26289"/>
                  <a:pt x="28945" y="27122"/>
                </a:cubicBezTo>
                <a:cubicBezTo>
                  <a:pt x="28516" y="27646"/>
                  <a:pt x="28076" y="28194"/>
                  <a:pt x="27588" y="28682"/>
                </a:cubicBezTo>
                <a:cubicBezTo>
                  <a:pt x="25099" y="31087"/>
                  <a:pt x="21420" y="31754"/>
                  <a:pt x="18456" y="32302"/>
                </a:cubicBezTo>
                <a:cubicBezTo>
                  <a:pt x="18444" y="32302"/>
                  <a:pt x="18432" y="32302"/>
                  <a:pt x="18420" y="32302"/>
                </a:cubicBezTo>
                <a:close/>
                <a:moveTo>
                  <a:pt x="15503" y="22098"/>
                </a:moveTo>
                <a:cubicBezTo>
                  <a:pt x="15289" y="22098"/>
                  <a:pt x="15050" y="22158"/>
                  <a:pt x="14872" y="22241"/>
                </a:cubicBezTo>
                <a:cubicBezTo>
                  <a:pt x="13431" y="22920"/>
                  <a:pt x="12526" y="24396"/>
                  <a:pt x="11907" y="25610"/>
                </a:cubicBezTo>
                <a:cubicBezTo>
                  <a:pt x="11764" y="25896"/>
                  <a:pt x="11621" y="26194"/>
                  <a:pt x="11479" y="26491"/>
                </a:cubicBezTo>
                <a:cubicBezTo>
                  <a:pt x="11086" y="27301"/>
                  <a:pt x="10681" y="28135"/>
                  <a:pt x="10157" y="28885"/>
                </a:cubicBezTo>
                <a:cubicBezTo>
                  <a:pt x="11943" y="27992"/>
                  <a:pt x="13538" y="26718"/>
                  <a:pt x="14800" y="25182"/>
                </a:cubicBezTo>
                <a:cubicBezTo>
                  <a:pt x="15336" y="24539"/>
                  <a:pt x="15943" y="23670"/>
                  <a:pt x="16003" y="22693"/>
                </a:cubicBezTo>
                <a:cubicBezTo>
                  <a:pt x="16015" y="22515"/>
                  <a:pt x="16003" y="22396"/>
                  <a:pt x="15955" y="22300"/>
                </a:cubicBezTo>
                <a:cubicBezTo>
                  <a:pt x="15872" y="22146"/>
                  <a:pt x="15693" y="22098"/>
                  <a:pt x="15503" y="22098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892;p81">
            <a:extLst>
              <a:ext uri="{FF2B5EF4-FFF2-40B4-BE49-F238E27FC236}">
                <a16:creationId xmlns:a16="http://schemas.microsoft.com/office/drawing/2014/main" id="{702D629A-7F6B-F8B0-B44C-83578F0FC9B2}"/>
              </a:ext>
            </a:extLst>
          </p:cNvPr>
          <p:cNvSpPr/>
          <p:nvPr/>
        </p:nvSpPr>
        <p:spPr>
          <a:xfrm>
            <a:off x="206537" y="1017625"/>
            <a:ext cx="1427000" cy="1437100"/>
          </a:xfrm>
          <a:custGeom>
            <a:avLst/>
            <a:gdLst/>
            <a:ahLst/>
            <a:cxnLst/>
            <a:rect l="l" t="t" r="r" b="b"/>
            <a:pathLst>
              <a:path w="57080" h="57484" fill="none" extrusionOk="0">
                <a:moveTo>
                  <a:pt x="31219" y="57484"/>
                </a:moveTo>
                <a:cubicBezTo>
                  <a:pt x="31183" y="57484"/>
                  <a:pt x="31136" y="57472"/>
                  <a:pt x="31100" y="57460"/>
                </a:cubicBezTo>
                <a:cubicBezTo>
                  <a:pt x="31016" y="57412"/>
                  <a:pt x="30969" y="57305"/>
                  <a:pt x="30981" y="57210"/>
                </a:cubicBezTo>
                <a:cubicBezTo>
                  <a:pt x="31278" y="55269"/>
                  <a:pt x="30481" y="53102"/>
                  <a:pt x="28850" y="51424"/>
                </a:cubicBezTo>
                <a:cubicBezTo>
                  <a:pt x="27576" y="50114"/>
                  <a:pt x="25825" y="49054"/>
                  <a:pt x="23325" y="48114"/>
                </a:cubicBezTo>
                <a:lnTo>
                  <a:pt x="23265" y="48090"/>
                </a:lnTo>
                <a:cubicBezTo>
                  <a:pt x="22539" y="47816"/>
                  <a:pt x="21706" y="47494"/>
                  <a:pt x="21218" y="46792"/>
                </a:cubicBezTo>
                <a:cubicBezTo>
                  <a:pt x="20539" y="45780"/>
                  <a:pt x="20872" y="44482"/>
                  <a:pt x="21325" y="43232"/>
                </a:cubicBezTo>
                <a:lnTo>
                  <a:pt x="21622" y="42434"/>
                </a:lnTo>
                <a:cubicBezTo>
                  <a:pt x="22551" y="39934"/>
                  <a:pt x="23480" y="37434"/>
                  <a:pt x="24408" y="34922"/>
                </a:cubicBezTo>
                <a:cubicBezTo>
                  <a:pt x="24897" y="33588"/>
                  <a:pt x="25349" y="31933"/>
                  <a:pt x="24408" y="30933"/>
                </a:cubicBezTo>
                <a:cubicBezTo>
                  <a:pt x="23658" y="30159"/>
                  <a:pt x="22349" y="30242"/>
                  <a:pt x="21515" y="30778"/>
                </a:cubicBezTo>
                <a:cubicBezTo>
                  <a:pt x="20729" y="31278"/>
                  <a:pt x="20098" y="32171"/>
                  <a:pt x="19670" y="33433"/>
                </a:cubicBezTo>
                <a:cubicBezTo>
                  <a:pt x="18908" y="35707"/>
                  <a:pt x="18944" y="38231"/>
                  <a:pt x="18991" y="40660"/>
                </a:cubicBezTo>
                <a:cubicBezTo>
                  <a:pt x="19039" y="43673"/>
                  <a:pt x="19086" y="46780"/>
                  <a:pt x="17622" y="49435"/>
                </a:cubicBezTo>
                <a:cubicBezTo>
                  <a:pt x="17574" y="49530"/>
                  <a:pt x="17467" y="49578"/>
                  <a:pt x="17372" y="49554"/>
                </a:cubicBezTo>
                <a:cubicBezTo>
                  <a:pt x="17277" y="49542"/>
                  <a:pt x="17193" y="49471"/>
                  <a:pt x="17169" y="49376"/>
                </a:cubicBezTo>
                <a:cubicBezTo>
                  <a:pt x="16538" y="46792"/>
                  <a:pt x="14657" y="44482"/>
                  <a:pt x="12240" y="43351"/>
                </a:cubicBezTo>
                <a:cubicBezTo>
                  <a:pt x="12145" y="43303"/>
                  <a:pt x="12050" y="43256"/>
                  <a:pt x="11955" y="43208"/>
                </a:cubicBezTo>
                <a:cubicBezTo>
                  <a:pt x="11228" y="42887"/>
                  <a:pt x="10407" y="42506"/>
                  <a:pt x="10038" y="41732"/>
                </a:cubicBezTo>
                <a:cubicBezTo>
                  <a:pt x="9454" y="40506"/>
                  <a:pt x="10383" y="39172"/>
                  <a:pt x="11121" y="38279"/>
                </a:cubicBezTo>
                <a:cubicBezTo>
                  <a:pt x="12538" y="36576"/>
                  <a:pt x="13943" y="34874"/>
                  <a:pt x="15360" y="33171"/>
                </a:cubicBezTo>
                <a:cubicBezTo>
                  <a:pt x="16336" y="31993"/>
                  <a:pt x="17550" y="30516"/>
                  <a:pt x="17801" y="28814"/>
                </a:cubicBezTo>
                <a:cubicBezTo>
                  <a:pt x="17931" y="27885"/>
                  <a:pt x="17646" y="26849"/>
                  <a:pt x="17050" y="26135"/>
                </a:cubicBezTo>
                <a:cubicBezTo>
                  <a:pt x="16741" y="25754"/>
                  <a:pt x="16217" y="25301"/>
                  <a:pt x="15455" y="25266"/>
                </a:cubicBezTo>
                <a:cubicBezTo>
                  <a:pt x="14443" y="25206"/>
                  <a:pt x="13514" y="25873"/>
                  <a:pt x="12824" y="26468"/>
                </a:cubicBezTo>
                <a:cubicBezTo>
                  <a:pt x="9061" y="29659"/>
                  <a:pt x="6763" y="34505"/>
                  <a:pt x="6680" y="39422"/>
                </a:cubicBezTo>
                <a:cubicBezTo>
                  <a:pt x="6680" y="39517"/>
                  <a:pt x="6609" y="39613"/>
                  <a:pt x="6525" y="39648"/>
                </a:cubicBezTo>
                <a:cubicBezTo>
                  <a:pt x="6430" y="39684"/>
                  <a:pt x="6323" y="39648"/>
                  <a:pt x="6251" y="39577"/>
                </a:cubicBezTo>
                <a:cubicBezTo>
                  <a:pt x="4025" y="37124"/>
                  <a:pt x="2072" y="34410"/>
                  <a:pt x="465" y="31516"/>
                </a:cubicBezTo>
                <a:cubicBezTo>
                  <a:pt x="298" y="31219"/>
                  <a:pt x="132" y="30909"/>
                  <a:pt x="191" y="30552"/>
                </a:cubicBezTo>
                <a:cubicBezTo>
                  <a:pt x="251" y="30171"/>
                  <a:pt x="525" y="29909"/>
                  <a:pt x="798" y="29671"/>
                </a:cubicBezTo>
                <a:cubicBezTo>
                  <a:pt x="3942" y="26992"/>
                  <a:pt x="7418" y="24706"/>
                  <a:pt x="11145" y="22908"/>
                </a:cubicBezTo>
                <a:lnTo>
                  <a:pt x="11562" y="22706"/>
                </a:lnTo>
                <a:cubicBezTo>
                  <a:pt x="12848" y="22087"/>
                  <a:pt x="14181" y="21456"/>
                  <a:pt x="15122" y="20408"/>
                </a:cubicBezTo>
                <a:cubicBezTo>
                  <a:pt x="16074" y="19336"/>
                  <a:pt x="16598" y="17527"/>
                  <a:pt x="15693" y="16300"/>
                </a:cubicBezTo>
                <a:cubicBezTo>
                  <a:pt x="14562" y="14764"/>
                  <a:pt x="12074" y="15098"/>
                  <a:pt x="10228" y="16050"/>
                </a:cubicBezTo>
                <a:cubicBezTo>
                  <a:pt x="6513" y="17991"/>
                  <a:pt x="3608" y="21539"/>
                  <a:pt x="2477" y="25575"/>
                </a:cubicBezTo>
                <a:cubicBezTo>
                  <a:pt x="2441" y="25682"/>
                  <a:pt x="2358" y="25754"/>
                  <a:pt x="2251" y="25754"/>
                </a:cubicBezTo>
                <a:cubicBezTo>
                  <a:pt x="2132" y="25754"/>
                  <a:pt x="2037" y="25682"/>
                  <a:pt x="2013" y="25587"/>
                </a:cubicBezTo>
                <a:cubicBezTo>
                  <a:pt x="1" y="18848"/>
                  <a:pt x="1465" y="11240"/>
                  <a:pt x="5847" y="5739"/>
                </a:cubicBezTo>
                <a:cubicBezTo>
                  <a:pt x="7216" y="4013"/>
                  <a:pt x="8561" y="3144"/>
                  <a:pt x="9954" y="3072"/>
                </a:cubicBezTo>
                <a:cubicBezTo>
                  <a:pt x="10752" y="3025"/>
                  <a:pt x="11621" y="3251"/>
                  <a:pt x="12514" y="3751"/>
                </a:cubicBezTo>
                <a:cubicBezTo>
                  <a:pt x="14050" y="4608"/>
                  <a:pt x="15312" y="6001"/>
                  <a:pt x="16229" y="7120"/>
                </a:cubicBezTo>
                <a:cubicBezTo>
                  <a:pt x="17503" y="8656"/>
                  <a:pt x="19372" y="9418"/>
                  <a:pt x="21337" y="9204"/>
                </a:cubicBezTo>
                <a:cubicBezTo>
                  <a:pt x="23337" y="9002"/>
                  <a:pt x="25087" y="7799"/>
                  <a:pt x="26040" y="6001"/>
                </a:cubicBezTo>
                <a:cubicBezTo>
                  <a:pt x="26111" y="5858"/>
                  <a:pt x="26183" y="5716"/>
                  <a:pt x="26266" y="5585"/>
                </a:cubicBezTo>
                <a:cubicBezTo>
                  <a:pt x="28314" y="2072"/>
                  <a:pt x="32671" y="1"/>
                  <a:pt x="37362" y="286"/>
                </a:cubicBezTo>
                <a:cubicBezTo>
                  <a:pt x="41101" y="513"/>
                  <a:pt x="44935" y="2072"/>
                  <a:pt x="49078" y="5061"/>
                </a:cubicBezTo>
                <a:cubicBezTo>
                  <a:pt x="51078" y="6489"/>
                  <a:pt x="53495" y="8502"/>
                  <a:pt x="54484" y="11323"/>
                </a:cubicBezTo>
                <a:cubicBezTo>
                  <a:pt x="54519" y="11395"/>
                  <a:pt x="54496" y="11490"/>
                  <a:pt x="54448" y="11561"/>
                </a:cubicBezTo>
                <a:cubicBezTo>
                  <a:pt x="54388" y="11621"/>
                  <a:pt x="54305" y="11657"/>
                  <a:pt x="54210" y="11633"/>
                </a:cubicBezTo>
                <a:cubicBezTo>
                  <a:pt x="52805" y="11383"/>
                  <a:pt x="51436" y="10859"/>
                  <a:pt x="50102" y="10347"/>
                </a:cubicBezTo>
                <a:cubicBezTo>
                  <a:pt x="47995" y="9537"/>
                  <a:pt x="46006" y="8775"/>
                  <a:pt x="43875" y="8990"/>
                </a:cubicBezTo>
                <a:cubicBezTo>
                  <a:pt x="43208" y="9049"/>
                  <a:pt x="42292" y="9275"/>
                  <a:pt x="41732" y="9918"/>
                </a:cubicBezTo>
                <a:cubicBezTo>
                  <a:pt x="41256" y="10442"/>
                  <a:pt x="41113" y="11407"/>
                  <a:pt x="41649" y="11931"/>
                </a:cubicBezTo>
                <a:cubicBezTo>
                  <a:pt x="42054" y="12323"/>
                  <a:pt x="42696" y="12371"/>
                  <a:pt x="43328" y="12395"/>
                </a:cubicBezTo>
                <a:cubicBezTo>
                  <a:pt x="45197" y="12443"/>
                  <a:pt x="47078" y="12371"/>
                  <a:pt x="48923" y="12181"/>
                </a:cubicBezTo>
                <a:lnTo>
                  <a:pt x="49126" y="12157"/>
                </a:lnTo>
                <a:cubicBezTo>
                  <a:pt x="50697" y="12002"/>
                  <a:pt x="52460" y="11812"/>
                  <a:pt x="53876" y="12657"/>
                </a:cubicBezTo>
                <a:cubicBezTo>
                  <a:pt x="55508" y="13645"/>
                  <a:pt x="56091" y="15657"/>
                  <a:pt x="56389" y="17086"/>
                </a:cubicBezTo>
                <a:cubicBezTo>
                  <a:pt x="57020" y="20098"/>
                  <a:pt x="57079" y="23301"/>
                  <a:pt x="56555" y="26349"/>
                </a:cubicBezTo>
                <a:cubicBezTo>
                  <a:pt x="56543" y="26444"/>
                  <a:pt x="56472" y="26516"/>
                  <a:pt x="56389" y="26540"/>
                </a:cubicBezTo>
                <a:cubicBezTo>
                  <a:pt x="56293" y="26575"/>
                  <a:pt x="56198" y="26540"/>
                  <a:pt x="56139" y="26468"/>
                </a:cubicBezTo>
                <a:cubicBezTo>
                  <a:pt x="53900" y="23920"/>
                  <a:pt x="51483" y="21503"/>
                  <a:pt x="48935" y="19277"/>
                </a:cubicBezTo>
                <a:cubicBezTo>
                  <a:pt x="47649" y="18158"/>
                  <a:pt x="46137" y="16895"/>
                  <a:pt x="44387" y="16253"/>
                </a:cubicBezTo>
                <a:cubicBezTo>
                  <a:pt x="42506" y="15550"/>
                  <a:pt x="40589" y="15693"/>
                  <a:pt x="39244" y="16610"/>
                </a:cubicBezTo>
                <a:cubicBezTo>
                  <a:pt x="38863" y="16860"/>
                  <a:pt x="38220" y="17407"/>
                  <a:pt x="38148" y="18181"/>
                </a:cubicBezTo>
                <a:cubicBezTo>
                  <a:pt x="38041" y="19408"/>
                  <a:pt x="39470" y="20324"/>
                  <a:pt x="40922" y="20682"/>
                </a:cubicBezTo>
                <a:cubicBezTo>
                  <a:pt x="41934" y="20932"/>
                  <a:pt x="42994" y="21086"/>
                  <a:pt x="44018" y="21229"/>
                </a:cubicBezTo>
                <a:cubicBezTo>
                  <a:pt x="45197" y="21408"/>
                  <a:pt x="46399" y="21575"/>
                  <a:pt x="47566" y="21896"/>
                </a:cubicBezTo>
                <a:cubicBezTo>
                  <a:pt x="50293" y="22646"/>
                  <a:pt x="52841" y="24206"/>
                  <a:pt x="54734" y="26289"/>
                </a:cubicBezTo>
                <a:cubicBezTo>
                  <a:pt x="55258" y="26873"/>
                  <a:pt x="55889" y="27647"/>
                  <a:pt x="56151" y="28599"/>
                </a:cubicBezTo>
                <a:cubicBezTo>
                  <a:pt x="56484" y="29778"/>
                  <a:pt x="56222" y="31004"/>
                  <a:pt x="55889" y="32147"/>
                </a:cubicBezTo>
                <a:cubicBezTo>
                  <a:pt x="55091" y="34898"/>
                  <a:pt x="53888" y="37517"/>
                  <a:pt x="52317" y="39910"/>
                </a:cubicBezTo>
                <a:cubicBezTo>
                  <a:pt x="52269" y="39982"/>
                  <a:pt x="52186" y="40029"/>
                  <a:pt x="52102" y="40017"/>
                </a:cubicBezTo>
                <a:cubicBezTo>
                  <a:pt x="52007" y="40017"/>
                  <a:pt x="51936" y="39958"/>
                  <a:pt x="51900" y="39886"/>
                </a:cubicBezTo>
                <a:cubicBezTo>
                  <a:pt x="51424" y="38862"/>
                  <a:pt x="51186" y="37767"/>
                  <a:pt x="51031" y="36827"/>
                </a:cubicBezTo>
                <a:cubicBezTo>
                  <a:pt x="50971" y="36529"/>
                  <a:pt x="50924" y="36231"/>
                  <a:pt x="50876" y="35934"/>
                </a:cubicBezTo>
                <a:cubicBezTo>
                  <a:pt x="50709" y="34922"/>
                  <a:pt x="50543" y="33886"/>
                  <a:pt x="50209" y="32909"/>
                </a:cubicBezTo>
                <a:cubicBezTo>
                  <a:pt x="49364" y="30445"/>
                  <a:pt x="47507" y="28468"/>
                  <a:pt x="45625" y="26694"/>
                </a:cubicBezTo>
                <a:cubicBezTo>
                  <a:pt x="43435" y="24623"/>
                  <a:pt x="40768" y="22515"/>
                  <a:pt x="37684" y="22610"/>
                </a:cubicBezTo>
                <a:cubicBezTo>
                  <a:pt x="36958" y="22646"/>
                  <a:pt x="36458" y="22813"/>
                  <a:pt x="36172" y="23158"/>
                </a:cubicBezTo>
                <a:cubicBezTo>
                  <a:pt x="35684" y="23718"/>
                  <a:pt x="35922" y="24694"/>
                  <a:pt x="36446" y="25242"/>
                </a:cubicBezTo>
                <a:cubicBezTo>
                  <a:pt x="36981" y="25801"/>
                  <a:pt x="37767" y="26099"/>
                  <a:pt x="38517" y="26385"/>
                </a:cubicBezTo>
                <a:lnTo>
                  <a:pt x="38672" y="26444"/>
                </a:lnTo>
                <a:cubicBezTo>
                  <a:pt x="41708" y="27623"/>
                  <a:pt x="44435" y="29183"/>
                  <a:pt x="46780" y="31076"/>
                </a:cubicBezTo>
                <a:cubicBezTo>
                  <a:pt x="48912" y="32802"/>
                  <a:pt x="50126" y="34433"/>
                  <a:pt x="50602" y="36219"/>
                </a:cubicBezTo>
                <a:cubicBezTo>
                  <a:pt x="50662" y="36434"/>
                  <a:pt x="50709" y="36660"/>
                  <a:pt x="50745" y="36886"/>
                </a:cubicBezTo>
                <a:cubicBezTo>
                  <a:pt x="51305" y="40386"/>
                  <a:pt x="49054" y="43768"/>
                  <a:pt x="46542" y="46911"/>
                </a:cubicBezTo>
                <a:cubicBezTo>
                  <a:pt x="46471" y="46994"/>
                  <a:pt x="46364" y="47018"/>
                  <a:pt x="46268" y="46983"/>
                </a:cubicBezTo>
                <a:cubicBezTo>
                  <a:pt x="46161" y="46935"/>
                  <a:pt x="46102" y="46840"/>
                  <a:pt x="46114" y="46732"/>
                </a:cubicBezTo>
                <a:cubicBezTo>
                  <a:pt x="46459" y="42470"/>
                  <a:pt x="45673" y="38172"/>
                  <a:pt x="43851" y="34302"/>
                </a:cubicBezTo>
                <a:cubicBezTo>
                  <a:pt x="43256" y="33052"/>
                  <a:pt x="42280" y="31290"/>
                  <a:pt x="40672" y="30385"/>
                </a:cubicBezTo>
                <a:cubicBezTo>
                  <a:pt x="39315" y="29635"/>
                  <a:pt x="37220" y="29647"/>
                  <a:pt x="36208" y="30992"/>
                </a:cubicBezTo>
                <a:cubicBezTo>
                  <a:pt x="34826" y="32814"/>
                  <a:pt x="36327" y="35481"/>
                  <a:pt x="36815" y="36255"/>
                </a:cubicBezTo>
                <a:cubicBezTo>
                  <a:pt x="37541" y="37398"/>
                  <a:pt x="38410" y="38458"/>
                  <a:pt x="39398" y="39410"/>
                </a:cubicBezTo>
                <a:cubicBezTo>
                  <a:pt x="39839" y="39815"/>
                  <a:pt x="40315" y="40232"/>
                  <a:pt x="40768" y="40636"/>
                </a:cubicBezTo>
                <a:cubicBezTo>
                  <a:pt x="42696" y="42315"/>
                  <a:pt x="44673" y="44042"/>
                  <a:pt x="44887" y="46566"/>
                </a:cubicBezTo>
                <a:cubicBezTo>
                  <a:pt x="45161" y="49792"/>
                  <a:pt x="42292" y="52293"/>
                  <a:pt x="39506" y="53543"/>
                </a:cubicBezTo>
                <a:cubicBezTo>
                  <a:pt x="38648" y="53936"/>
                  <a:pt x="37743" y="54269"/>
                  <a:pt x="36874" y="54602"/>
                </a:cubicBezTo>
                <a:cubicBezTo>
                  <a:pt x="34934" y="55317"/>
                  <a:pt x="32933" y="56067"/>
                  <a:pt x="31386" y="57424"/>
                </a:cubicBezTo>
                <a:cubicBezTo>
                  <a:pt x="31338" y="57460"/>
                  <a:pt x="31278" y="57484"/>
                  <a:pt x="31219" y="57484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177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4;p45">
            <a:extLst>
              <a:ext uri="{FF2B5EF4-FFF2-40B4-BE49-F238E27FC236}">
                <a16:creationId xmlns:a16="http://schemas.microsoft.com/office/drawing/2014/main" id="{7399803C-B0E3-CB55-E7CD-DEB876DC4586}"/>
              </a:ext>
            </a:extLst>
          </p:cNvPr>
          <p:cNvSpPr/>
          <p:nvPr/>
        </p:nvSpPr>
        <p:spPr>
          <a:xfrm>
            <a:off x="644448" y="2503544"/>
            <a:ext cx="932275" cy="975850"/>
          </a:xfrm>
          <a:custGeom>
            <a:avLst/>
            <a:gdLst>
              <a:gd name="connsiteX0" fmla="*/ 17485 w 33007"/>
              <a:gd name="connsiteY0" fmla="*/ 0 h 34550"/>
              <a:gd name="connsiteX1" fmla="*/ 17257 w 33007"/>
              <a:gd name="connsiteY1" fmla="*/ 2 h 34550"/>
              <a:gd name="connsiteX2" fmla="*/ 1946 w 33007"/>
              <a:gd name="connsiteY2" fmla="*/ 9420 h 34550"/>
              <a:gd name="connsiteX3" fmla="*/ 8780 w 33007"/>
              <a:gd name="connsiteY3" fmla="*/ 31827 h 34550"/>
              <a:gd name="connsiteX4" fmla="*/ 14063 w 33007"/>
              <a:gd name="connsiteY4" fmla="*/ 32746 h 34550"/>
              <a:gd name="connsiteX5" fmla="*/ 17507 w 33007"/>
              <a:gd name="connsiteY5" fmla="*/ 32423 h 34550"/>
              <a:gd name="connsiteX6" fmla="*/ 29747 w 33007"/>
              <a:gd name="connsiteY6" fmla="*/ 33042 h 34550"/>
              <a:gd name="connsiteX7" fmla="*/ 32664 w 33007"/>
              <a:gd name="connsiteY7" fmla="*/ 12182 h 34550"/>
              <a:gd name="connsiteX8" fmla="*/ 22627 w 33007"/>
              <a:gd name="connsiteY8" fmla="*/ 823 h 34550"/>
              <a:gd name="connsiteX9" fmla="*/ 17485 w 33007"/>
              <a:gd name="connsiteY9" fmla="*/ 0 h 34550"/>
              <a:gd name="connsiteX0" fmla="*/ 17485 w 32961"/>
              <a:gd name="connsiteY0" fmla="*/ 0 h 38140"/>
              <a:gd name="connsiteX1" fmla="*/ 17257 w 32961"/>
              <a:gd name="connsiteY1" fmla="*/ 2 h 38140"/>
              <a:gd name="connsiteX2" fmla="*/ 1946 w 32961"/>
              <a:gd name="connsiteY2" fmla="*/ 9420 h 38140"/>
              <a:gd name="connsiteX3" fmla="*/ 8780 w 32961"/>
              <a:gd name="connsiteY3" fmla="*/ 31827 h 38140"/>
              <a:gd name="connsiteX4" fmla="*/ 14063 w 32961"/>
              <a:gd name="connsiteY4" fmla="*/ 32746 h 38140"/>
              <a:gd name="connsiteX5" fmla="*/ 17507 w 32961"/>
              <a:gd name="connsiteY5" fmla="*/ 38138 h 38140"/>
              <a:gd name="connsiteX6" fmla="*/ 29747 w 32961"/>
              <a:gd name="connsiteY6" fmla="*/ 33042 h 38140"/>
              <a:gd name="connsiteX7" fmla="*/ 32664 w 32961"/>
              <a:gd name="connsiteY7" fmla="*/ 12182 h 38140"/>
              <a:gd name="connsiteX8" fmla="*/ 22627 w 32961"/>
              <a:gd name="connsiteY8" fmla="*/ 823 h 38140"/>
              <a:gd name="connsiteX9" fmla="*/ 17485 w 32961"/>
              <a:gd name="connsiteY9" fmla="*/ 0 h 38140"/>
              <a:gd name="connsiteX0" fmla="*/ 16510 w 31986"/>
              <a:gd name="connsiteY0" fmla="*/ 0 h 38187"/>
              <a:gd name="connsiteX1" fmla="*/ 16282 w 31986"/>
              <a:gd name="connsiteY1" fmla="*/ 2 h 38187"/>
              <a:gd name="connsiteX2" fmla="*/ 971 w 31986"/>
              <a:gd name="connsiteY2" fmla="*/ 9420 h 38187"/>
              <a:gd name="connsiteX3" fmla="*/ 7805 w 31986"/>
              <a:gd name="connsiteY3" fmla="*/ 31827 h 38187"/>
              <a:gd name="connsiteX4" fmla="*/ 8516 w 31986"/>
              <a:gd name="connsiteY4" fmla="*/ 35413 h 38187"/>
              <a:gd name="connsiteX5" fmla="*/ 16532 w 31986"/>
              <a:gd name="connsiteY5" fmla="*/ 38138 h 38187"/>
              <a:gd name="connsiteX6" fmla="*/ 28772 w 31986"/>
              <a:gd name="connsiteY6" fmla="*/ 33042 h 38187"/>
              <a:gd name="connsiteX7" fmla="*/ 31689 w 31986"/>
              <a:gd name="connsiteY7" fmla="*/ 12182 h 38187"/>
              <a:gd name="connsiteX8" fmla="*/ 21652 w 31986"/>
              <a:gd name="connsiteY8" fmla="*/ 823 h 38187"/>
              <a:gd name="connsiteX9" fmla="*/ 16510 w 31986"/>
              <a:gd name="connsiteY9" fmla="*/ 0 h 38187"/>
              <a:gd name="connsiteX0" fmla="*/ 21904 w 37380"/>
              <a:gd name="connsiteY0" fmla="*/ 0 h 38186"/>
              <a:gd name="connsiteX1" fmla="*/ 21676 w 37380"/>
              <a:gd name="connsiteY1" fmla="*/ 2 h 38186"/>
              <a:gd name="connsiteX2" fmla="*/ 6365 w 37380"/>
              <a:gd name="connsiteY2" fmla="*/ 9420 h 38186"/>
              <a:gd name="connsiteX3" fmla="*/ 245 w 37380"/>
              <a:gd name="connsiteY3" fmla="*/ 32208 h 38186"/>
              <a:gd name="connsiteX4" fmla="*/ 13910 w 37380"/>
              <a:gd name="connsiteY4" fmla="*/ 35413 h 38186"/>
              <a:gd name="connsiteX5" fmla="*/ 21926 w 37380"/>
              <a:gd name="connsiteY5" fmla="*/ 38138 h 38186"/>
              <a:gd name="connsiteX6" fmla="*/ 34166 w 37380"/>
              <a:gd name="connsiteY6" fmla="*/ 33042 h 38186"/>
              <a:gd name="connsiteX7" fmla="*/ 37083 w 37380"/>
              <a:gd name="connsiteY7" fmla="*/ 12182 h 38186"/>
              <a:gd name="connsiteX8" fmla="*/ 27046 w 37380"/>
              <a:gd name="connsiteY8" fmla="*/ 823 h 38186"/>
              <a:gd name="connsiteX9" fmla="*/ 21904 w 37380"/>
              <a:gd name="connsiteY9" fmla="*/ 0 h 38186"/>
              <a:gd name="connsiteX0" fmla="*/ 21815 w 37291"/>
              <a:gd name="connsiteY0" fmla="*/ 0 h 39034"/>
              <a:gd name="connsiteX1" fmla="*/ 21587 w 37291"/>
              <a:gd name="connsiteY1" fmla="*/ 2 h 39034"/>
              <a:gd name="connsiteX2" fmla="*/ 6276 w 37291"/>
              <a:gd name="connsiteY2" fmla="*/ 9420 h 39034"/>
              <a:gd name="connsiteX3" fmla="*/ 156 w 37291"/>
              <a:gd name="connsiteY3" fmla="*/ 32208 h 39034"/>
              <a:gd name="connsiteX4" fmla="*/ 11916 w 37291"/>
              <a:gd name="connsiteY4" fmla="*/ 38461 h 39034"/>
              <a:gd name="connsiteX5" fmla="*/ 21837 w 37291"/>
              <a:gd name="connsiteY5" fmla="*/ 38138 h 39034"/>
              <a:gd name="connsiteX6" fmla="*/ 34077 w 37291"/>
              <a:gd name="connsiteY6" fmla="*/ 33042 h 39034"/>
              <a:gd name="connsiteX7" fmla="*/ 36994 w 37291"/>
              <a:gd name="connsiteY7" fmla="*/ 12182 h 39034"/>
              <a:gd name="connsiteX8" fmla="*/ 26957 w 37291"/>
              <a:gd name="connsiteY8" fmla="*/ 823 h 39034"/>
              <a:gd name="connsiteX9" fmla="*/ 21815 w 37291"/>
              <a:gd name="connsiteY9" fmla="*/ 0 h 3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291" h="39034" extrusionOk="0">
                <a:moveTo>
                  <a:pt x="21815" y="0"/>
                </a:moveTo>
                <a:lnTo>
                  <a:pt x="21587" y="2"/>
                </a:lnTo>
                <a:cubicBezTo>
                  <a:pt x="15289" y="85"/>
                  <a:pt x="9848" y="4052"/>
                  <a:pt x="6276" y="9420"/>
                </a:cubicBezTo>
                <a:cubicBezTo>
                  <a:pt x="2704" y="14788"/>
                  <a:pt x="-784" y="27368"/>
                  <a:pt x="156" y="32208"/>
                </a:cubicBezTo>
                <a:cubicBezTo>
                  <a:pt x="1096" y="37048"/>
                  <a:pt x="8303" y="37473"/>
                  <a:pt x="11916" y="38461"/>
                </a:cubicBezTo>
                <a:cubicBezTo>
                  <a:pt x="15530" y="39449"/>
                  <a:pt x="18144" y="39041"/>
                  <a:pt x="21837" y="38138"/>
                </a:cubicBezTo>
                <a:cubicBezTo>
                  <a:pt x="25531" y="37235"/>
                  <a:pt x="31551" y="37368"/>
                  <a:pt x="34077" y="33042"/>
                </a:cubicBezTo>
                <a:cubicBezTo>
                  <a:pt x="36603" y="28716"/>
                  <a:pt x="37923" y="16778"/>
                  <a:pt x="36994" y="12182"/>
                </a:cubicBezTo>
                <a:cubicBezTo>
                  <a:pt x="35946" y="6991"/>
                  <a:pt x="31970" y="2502"/>
                  <a:pt x="26957" y="823"/>
                </a:cubicBezTo>
                <a:cubicBezTo>
                  <a:pt x="25302" y="264"/>
                  <a:pt x="23560" y="0"/>
                  <a:pt x="218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9" name="Google Shape;1049;p45"/>
          <p:cNvSpPr/>
          <p:nvPr/>
        </p:nvSpPr>
        <p:spPr>
          <a:xfrm>
            <a:off x="4585536" y="2556258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45"/>
          <p:cNvSpPr/>
          <p:nvPr/>
        </p:nvSpPr>
        <p:spPr>
          <a:xfrm>
            <a:off x="4585536" y="3737302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45"/>
          <p:cNvSpPr/>
          <p:nvPr/>
        </p:nvSpPr>
        <p:spPr>
          <a:xfrm>
            <a:off x="4585536" y="1350532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45"/>
          <p:cNvSpPr/>
          <p:nvPr/>
        </p:nvSpPr>
        <p:spPr>
          <a:xfrm>
            <a:off x="631737" y="1350539"/>
            <a:ext cx="932275" cy="975850"/>
          </a:xfrm>
          <a:custGeom>
            <a:avLst/>
            <a:gdLst>
              <a:gd name="connsiteX0" fmla="*/ 17485 w 33007"/>
              <a:gd name="connsiteY0" fmla="*/ 0 h 34550"/>
              <a:gd name="connsiteX1" fmla="*/ 17257 w 33007"/>
              <a:gd name="connsiteY1" fmla="*/ 2 h 34550"/>
              <a:gd name="connsiteX2" fmla="*/ 1946 w 33007"/>
              <a:gd name="connsiteY2" fmla="*/ 9420 h 34550"/>
              <a:gd name="connsiteX3" fmla="*/ 8780 w 33007"/>
              <a:gd name="connsiteY3" fmla="*/ 31827 h 34550"/>
              <a:gd name="connsiteX4" fmla="*/ 14063 w 33007"/>
              <a:gd name="connsiteY4" fmla="*/ 32746 h 34550"/>
              <a:gd name="connsiteX5" fmla="*/ 17507 w 33007"/>
              <a:gd name="connsiteY5" fmla="*/ 32423 h 34550"/>
              <a:gd name="connsiteX6" fmla="*/ 29747 w 33007"/>
              <a:gd name="connsiteY6" fmla="*/ 33042 h 34550"/>
              <a:gd name="connsiteX7" fmla="*/ 32664 w 33007"/>
              <a:gd name="connsiteY7" fmla="*/ 12182 h 34550"/>
              <a:gd name="connsiteX8" fmla="*/ 22627 w 33007"/>
              <a:gd name="connsiteY8" fmla="*/ 823 h 34550"/>
              <a:gd name="connsiteX9" fmla="*/ 17485 w 33007"/>
              <a:gd name="connsiteY9" fmla="*/ 0 h 34550"/>
              <a:gd name="connsiteX0" fmla="*/ 17485 w 32961"/>
              <a:gd name="connsiteY0" fmla="*/ 0 h 38140"/>
              <a:gd name="connsiteX1" fmla="*/ 17257 w 32961"/>
              <a:gd name="connsiteY1" fmla="*/ 2 h 38140"/>
              <a:gd name="connsiteX2" fmla="*/ 1946 w 32961"/>
              <a:gd name="connsiteY2" fmla="*/ 9420 h 38140"/>
              <a:gd name="connsiteX3" fmla="*/ 8780 w 32961"/>
              <a:gd name="connsiteY3" fmla="*/ 31827 h 38140"/>
              <a:gd name="connsiteX4" fmla="*/ 14063 w 32961"/>
              <a:gd name="connsiteY4" fmla="*/ 32746 h 38140"/>
              <a:gd name="connsiteX5" fmla="*/ 17507 w 32961"/>
              <a:gd name="connsiteY5" fmla="*/ 38138 h 38140"/>
              <a:gd name="connsiteX6" fmla="*/ 29747 w 32961"/>
              <a:gd name="connsiteY6" fmla="*/ 33042 h 38140"/>
              <a:gd name="connsiteX7" fmla="*/ 32664 w 32961"/>
              <a:gd name="connsiteY7" fmla="*/ 12182 h 38140"/>
              <a:gd name="connsiteX8" fmla="*/ 22627 w 32961"/>
              <a:gd name="connsiteY8" fmla="*/ 823 h 38140"/>
              <a:gd name="connsiteX9" fmla="*/ 17485 w 32961"/>
              <a:gd name="connsiteY9" fmla="*/ 0 h 38140"/>
              <a:gd name="connsiteX0" fmla="*/ 16510 w 31986"/>
              <a:gd name="connsiteY0" fmla="*/ 0 h 38187"/>
              <a:gd name="connsiteX1" fmla="*/ 16282 w 31986"/>
              <a:gd name="connsiteY1" fmla="*/ 2 h 38187"/>
              <a:gd name="connsiteX2" fmla="*/ 971 w 31986"/>
              <a:gd name="connsiteY2" fmla="*/ 9420 h 38187"/>
              <a:gd name="connsiteX3" fmla="*/ 7805 w 31986"/>
              <a:gd name="connsiteY3" fmla="*/ 31827 h 38187"/>
              <a:gd name="connsiteX4" fmla="*/ 8516 w 31986"/>
              <a:gd name="connsiteY4" fmla="*/ 35413 h 38187"/>
              <a:gd name="connsiteX5" fmla="*/ 16532 w 31986"/>
              <a:gd name="connsiteY5" fmla="*/ 38138 h 38187"/>
              <a:gd name="connsiteX6" fmla="*/ 28772 w 31986"/>
              <a:gd name="connsiteY6" fmla="*/ 33042 h 38187"/>
              <a:gd name="connsiteX7" fmla="*/ 31689 w 31986"/>
              <a:gd name="connsiteY7" fmla="*/ 12182 h 38187"/>
              <a:gd name="connsiteX8" fmla="*/ 21652 w 31986"/>
              <a:gd name="connsiteY8" fmla="*/ 823 h 38187"/>
              <a:gd name="connsiteX9" fmla="*/ 16510 w 31986"/>
              <a:gd name="connsiteY9" fmla="*/ 0 h 38187"/>
              <a:gd name="connsiteX0" fmla="*/ 21904 w 37380"/>
              <a:gd name="connsiteY0" fmla="*/ 0 h 38186"/>
              <a:gd name="connsiteX1" fmla="*/ 21676 w 37380"/>
              <a:gd name="connsiteY1" fmla="*/ 2 h 38186"/>
              <a:gd name="connsiteX2" fmla="*/ 6365 w 37380"/>
              <a:gd name="connsiteY2" fmla="*/ 9420 h 38186"/>
              <a:gd name="connsiteX3" fmla="*/ 245 w 37380"/>
              <a:gd name="connsiteY3" fmla="*/ 32208 h 38186"/>
              <a:gd name="connsiteX4" fmla="*/ 13910 w 37380"/>
              <a:gd name="connsiteY4" fmla="*/ 35413 h 38186"/>
              <a:gd name="connsiteX5" fmla="*/ 21926 w 37380"/>
              <a:gd name="connsiteY5" fmla="*/ 38138 h 38186"/>
              <a:gd name="connsiteX6" fmla="*/ 34166 w 37380"/>
              <a:gd name="connsiteY6" fmla="*/ 33042 h 38186"/>
              <a:gd name="connsiteX7" fmla="*/ 37083 w 37380"/>
              <a:gd name="connsiteY7" fmla="*/ 12182 h 38186"/>
              <a:gd name="connsiteX8" fmla="*/ 27046 w 37380"/>
              <a:gd name="connsiteY8" fmla="*/ 823 h 38186"/>
              <a:gd name="connsiteX9" fmla="*/ 21904 w 37380"/>
              <a:gd name="connsiteY9" fmla="*/ 0 h 38186"/>
              <a:gd name="connsiteX0" fmla="*/ 21815 w 37291"/>
              <a:gd name="connsiteY0" fmla="*/ 0 h 39034"/>
              <a:gd name="connsiteX1" fmla="*/ 21587 w 37291"/>
              <a:gd name="connsiteY1" fmla="*/ 2 h 39034"/>
              <a:gd name="connsiteX2" fmla="*/ 6276 w 37291"/>
              <a:gd name="connsiteY2" fmla="*/ 9420 h 39034"/>
              <a:gd name="connsiteX3" fmla="*/ 156 w 37291"/>
              <a:gd name="connsiteY3" fmla="*/ 32208 h 39034"/>
              <a:gd name="connsiteX4" fmla="*/ 11916 w 37291"/>
              <a:gd name="connsiteY4" fmla="*/ 38461 h 39034"/>
              <a:gd name="connsiteX5" fmla="*/ 21837 w 37291"/>
              <a:gd name="connsiteY5" fmla="*/ 38138 h 39034"/>
              <a:gd name="connsiteX6" fmla="*/ 34077 w 37291"/>
              <a:gd name="connsiteY6" fmla="*/ 33042 h 39034"/>
              <a:gd name="connsiteX7" fmla="*/ 36994 w 37291"/>
              <a:gd name="connsiteY7" fmla="*/ 12182 h 39034"/>
              <a:gd name="connsiteX8" fmla="*/ 26957 w 37291"/>
              <a:gd name="connsiteY8" fmla="*/ 823 h 39034"/>
              <a:gd name="connsiteX9" fmla="*/ 21815 w 37291"/>
              <a:gd name="connsiteY9" fmla="*/ 0 h 3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291" h="39034" extrusionOk="0">
                <a:moveTo>
                  <a:pt x="21815" y="0"/>
                </a:moveTo>
                <a:lnTo>
                  <a:pt x="21587" y="2"/>
                </a:lnTo>
                <a:cubicBezTo>
                  <a:pt x="15289" y="85"/>
                  <a:pt x="9848" y="4052"/>
                  <a:pt x="6276" y="9420"/>
                </a:cubicBezTo>
                <a:cubicBezTo>
                  <a:pt x="2704" y="14788"/>
                  <a:pt x="-784" y="27368"/>
                  <a:pt x="156" y="32208"/>
                </a:cubicBezTo>
                <a:cubicBezTo>
                  <a:pt x="1096" y="37048"/>
                  <a:pt x="8303" y="37473"/>
                  <a:pt x="11916" y="38461"/>
                </a:cubicBezTo>
                <a:cubicBezTo>
                  <a:pt x="15530" y="39449"/>
                  <a:pt x="18144" y="39041"/>
                  <a:pt x="21837" y="38138"/>
                </a:cubicBezTo>
                <a:cubicBezTo>
                  <a:pt x="25531" y="37235"/>
                  <a:pt x="31551" y="37368"/>
                  <a:pt x="34077" y="33042"/>
                </a:cubicBezTo>
                <a:cubicBezTo>
                  <a:pt x="36603" y="28716"/>
                  <a:pt x="37923" y="16778"/>
                  <a:pt x="36994" y="12182"/>
                </a:cubicBezTo>
                <a:cubicBezTo>
                  <a:pt x="35946" y="6991"/>
                  <a:pt x="31970" y="2502"/>
                  <a:pt x="26957" y="823"/>
                </a:cubicBezTo>
                <a:cubicBezTo>
                  <a:pt x="25302" y="264"/>
                  <a:pt x="23560" y="0"/>
                  <a:pt x="218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5" name="Google Shape;1055;p45"/>
          <p:cNvSpPr txBox="1">
            <a:spLocks noGrp="1"/>
          </p:cNvSpPr>
          <p:nvPr>
            <p:ph type="title"/>
          </p:nvPr>
        </p:nvSpPr>
        <p:spPr>
          <a:xfrm>
            <a:off x="1487037" y="1203707"/>
            <a:ext cx="32909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Osama Mohamed Hussien</a:t>
            </a:r>
            <a:endParaRPr sz="1800" dirty="0"/>
          </a:p>
        </p:txBody>
      </p:sp>
      <p:sp>
        <p:nvSpPr>
          <p:cNvPr id="1056" name="Google Shape;1056;p45"/>
          <p:cNvSpPr txBox="1">
            <a:spLocks noGrp="1"/>
          </p:cNvSpPr>
          <p:nvPr>
            <p:ph type="subTitle" idx="1"/>
          </p:nvPr>
        </p:nvSpPr>
        <p:spPr>
          <a:xfrm>
            <a:off x="1547066" y="1566076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Responsible for flutter application and firebase </a:t>
            </a:r>
            <a:endParaRPr dirty="0"/>
          </a:p>
        </p:txBody>
      </p:sp>
      <p:sp>
        <p:nvSpPr>
          <p:cNvPr id="1057" name="Google Shape;1057;p45"/>
          <p:cNvSpPr txBox="1">
            <a:spLocks noGrp="1"/>
          </p:cNvSpPr>
          <p:nvPr>
            <p:ph type="title" idx="3"/>
          </p:nvPr>
        </p:nvSpPr>
        <p:spPr>
          <a:xfrm>
            <a:off x="1556785" y="2352475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Mariam Hossam </a:t>
            </a:r>
            <a:endParaRPr sz="1800" dirty="0"/>
          </a:p>
        </p:txBody>
      </p:sp>
      <p:sp>
        <p:nvSpPr>
          <p:cNvPr id="1058" name="Google Shape;1058;p45"/>
          <p:cNvSpPr txBox="1">
            <a:spLocks noGrp="1"/>
          </p:cNvSpPr>
          <p:nvPr>
            <p:ph type="title" idx="4"/>
          </p:nvPr>
        </p:nvSpPr>
        <p:spPr>
          <a:xfrm>
            <a:off x="787850" y="2705857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059" name="Google Shape;1059;p45"/>
          <p:cNvSpPr txBox="1">
            <a:spLocks noGrp="1"/>
          </p:cNvSpPr>
          <p:nvPr>
            <p:ph type="subTitle" idx="5"/>
          </p:nvPr>
        </p:nvSpPr>
        <p:spPr>
          <a:xfrm>
            <a:off x="1576723" y="2714844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Responsible for flutter application and firebase </a:t>
            </a:r>
          </a:p>
        </p:txBody>
      </p:sp>
      <p:sp>
        <p:nvSpPr>
          <p:cNvPr id="1060" name="Google Shape;1060;p45"/>
          <p:cNvSpPr txBox="1">
            <a:spLocks noGrp="1"/>
          </p:cNvSpPr>
          <p:nvPr>
            <p:ph type="title" idx="6"/>
          </p:nvPr>
        </p:nvSpPr>
        <p:spPr>
          <a:xfrm>
            <a:off x="1559464" y="3556275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Osama Sayed Ahmed</a:t>
            </a:r>
            <a:endParaRPr sz="1800" dirty="0"/>
          </a:p>
        </p:txBody>
      </p:sp>
      <p:sp>
        <p:nvSpPr>
          <p:cNvPr id="1062" name="Google Shape;1062;p45"/>
          <p:cNvSpPr txBox="1">
            <a:spLocks noGrp="1"/>
          </p:cNvSpPr>
          <p:nvPr>
            <p:ph type="subTitle" idx="8"/>
          </p:nvPr>
        </p:nvSpPr>
        <p:spPr>
          <a:xfrm>
            <a:off x="1583107" y="3935934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Responsible for hardware and IOT </a:t>
            </a:r>
            <a:endParaRPr dirty="0"/>
          </a:p>
        </p:txBody>
      </p:sp>
      <p:sp>
        <p:nvSpPr>
          <p:cNvPr id="1063" name="Google Shape;1063;p45"/>
          <p:cNvSpPr txBox="1">
            <a:spLocks noGrp="1"/>
          </p:cNvSpPr>
          <p:nvPr>
            <p:ph type="subTitle" idx="14"/>
          </p:nvPr>
        </p:nvSpPr>
        <p:spPr>
          <a:xfrm>
            <a:off x="5497276" y="1514847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Responsible for DL plant disease detection model</a:t>
            </a:r>
            <a:endParaRPr dirty="0"/>
          </a:p>
        </p:txBody>
      </p:sp>
      <p:sp>
        <p:nvSpPr>
          <p:cNvPr id="1064" name="Google Shape;1064;p45"/>
          <p:cNvSpPr txBox="1">
            <a:spLocks noGrp="1"/>
          </p:cNvSpPr>
          <p:nvPr>
            <p:ph type="title" idx="15"/>
          </p:nvPr>
        </p:nvSpPr>
        <p:spPr>
          <a:xfrm>
            <a:off x="5453760" y="2352475"/>
            <a:ext cx="32909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Dina Abdallah Muhamad</a:t>
            </a:r>
            <a:endParaRPr sz="1800" dirty="0"/>
          </a:p>
        </p:txBody>
      </p:sp>
      <p:sp>
        <p:nvSpPr>
          <p:cNvPr id="1065" name="Google Shape;1065;p45"/>
          <p:cNvSpPr txBox="1">
            <a:spLocks noGrp="1"/>
          </p:cNvSpPr>
          <p:nvPr>
            <p:ph type="subTitle" idx="17"/>
          </p:nvPr>
        </p:nvSpPr>
        <p:spPr>
          <a:xfrm>
            <a:off x="5497276" y="2789419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Responsible for ML Model</a:t>
            </a:r>
          </a:p>
        </p:txBody>
      </p:sp>
      <p:sp>
        <p:nvSpPr>
          <p:cNvPr id="1066" name="Google Shape;1066;p45"/>
          <p:cNvSpPr txBox="1">
            <a:spLocks noGrp="1"/>
          </p:cNvSpPr>
          <p:nvPr>
            <p:ph type="title" idx="18"/>
          </p:nvPr>
        </p:nvSpPr>
        <p:spPr>
          <a:xfrm>
            <a:off x="5456465" y="3556275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Amira Ahmed </a:t>
            </a:r>
            <a:r>
              <a:rPr lang="en-US" sz="1800" dirty="0" err="1"/>
              <a:t>Khater</a:t>
            </a:r>
            <a:endParaRPr sz="1800" dirty="0"/>
          </a:p>
        </p:txBody>
      </p:sp>
      <p:sp>
        <p:nvSpPr>
          <p:cNvPr id="1067" name="Google Shape;1067;p45"/>
          <p:cNvSpPr txBox="1">
            <a:spLocks noGrp="1"/>
          </p:cNvSpPr>
          <p:nvPr>
            <p:ph type="subTitle" idx="20"/>
          </p:nvPr>
        </p:nvSpPr>
        <p:spPr>
          <a:xfrm>
            <a:off x="5471908" y="3922472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Responsible for website and firebase </a:t>
            </a:r>
          </a:p>
        </p:txBody>
      </p:sp>
      <p:sp>
        <p:nvSpPr>
          <p:cNvPr id="1068" name="Google Shape;1068;p45"/>
          <p:cNvSpPr txBox="1">
            <a:spLocks noGrp="1"/>
          </p:cNvSpPr>
          <p:nvPr>
            <p:ph type="title" idx="9"/>
          </p:nvPr>
        </p:nvSpPr>
        <p:spPr>
          <a:xfrm>
            <a:off x="5456465" y="1148650"/>
            <a:ext cx="32909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Ahmed Muhammad Morsi </a:t>
            </a:r>
            <a:endParaRPr sz="1800" dirty="0"/>
          </a:p>
        </p:txBody>
      </p:sp>
      <p:sp>
        <p:nvSpPr>
          <p:cNvPr id="1069" name="Google Shape;1069;p45"/>
          <p:cNvSpPr txBox="1">
            <a:spLocks noGrp="1"/>
          </p:cNvSpPr>
          <p:nvPr>
            <p:ph type="title" idx="13"/>
          </p:nvPr>
        </p:nvSpPr>
        <p:spPr>
          <a:xfrm>
            <a:off x="4687536" y="1496029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070" name="Google Shape;1070;p45"/>
          <p:cNvSpPr txBox="1">
            <a:spLocks noGrp="1"/>
          </p:cNvSpPr>
          <p:nvPr>
            <p:ph type="title" idx="19"/>
          </p:nvPr>
        </p:nvSpPr>
        <p:spPr>
          <a:xfrm>
            <a:off x="4687536" y="3873458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</a:t>
            </a:r>
            <a:endParaRPr dirty="0"/>
          </a:p>
        </p:txBody>
      </p:sp>
      <p:sp>
        <p:nvSpPr>
          <p:cNvPr id="1071" name="Google Shape;1071;p45"/>
          <p:cNvSpPr txBox="1">
            <a:spLocks noGrp="1"/>
          </p:cNvSpPr>
          <p:nvPr>
            <p:ph type="title" idx="2"/>
          </p:nvPr>
        </p:nvSpPr>
        <p:spPr>
          <a:xfrm>
            <a:off x="4684774" y="2705857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072" name="Google Shape;1072;p45"/>
          <p:cNvSpPr txBox="1">
            <a:spLocks noGrp="1"/>
          </p:cNvSpPr>
          <p:nvPr>
            <p:ph type="title" idx="16"/>
          </p:nvPr>
        </p:nvSpPr>
        <p:spPr>
          <a:xfrm>
            <a:off x="790612" y="1496029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073" name="Google Shape;1073;p45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Team members</a:t>
            </a:r>
            <a:endParaRPr b="1" dirty="0"/>
          </a:p>
        </p:txBody>
      </p:sp>
      <p:sp>
        <p:nvSpPr>
          <p:cNvPr id="10" name="Google Shape;1054;p45">
            <a:extLst>
              <a:ext uri="{FF2B5EF4-FFF2-40B4-BE49-F238E27FC236}">
                <a16:creationId xmlns:a16="http://schemas.microsoft.com/office/drawing/2014/main" id="{51A14382-2A03-7D75-F8DA-3768CC9F0B89}"/>
              </a:ext>
            </a:extLst>
          </p:cNvPr>
          <p:cNvSpPr/>
          <p:nvPr/>
        </p:nvSpPr>
        <p:spPr>
          <a:xfrm>
            <a:off x="506972" y="3737302"/>
            <a:ext cx="932275" cy="975850"/>
          </a:xfrm>
          <a:custGeom>
            <a:avLst/>
            <a:gdLst>
              <a:gd name="connsiteX0" fmla="*/ 17485 w 33007"/>
              <a:gd name="connsiteY0" fmla="*/ 0 h 34550"/>
              <a:gd name="connsiteX1" fmla="*/ 17257 w 33007"/>
              <a:gd name="connsiteY1" fmla="*/ 2 h 34550"/>
              <a:gd name="connsiteX2" fmla="*/ 1946 w 33007"/>
              <a:gd name="connsiteY2" fmla="*/ 9420 h 34550"/>
              <a:gd name="connsiteX3" fmla="*/ 8780 w 33007"/>
              <a:gd name="connsiteY3" fmla="*/ 31827 h 34550"/>
              <a:gd name="connsiteX4" fmla="*/ 14063 w 33007"/>
              <a:gd name="connsiteY4" fmla="*/ 32746 h 34550"/>
              <a:gd name="connsiteX5" fmla="*/ 17507 w 33007"/>
              <a:gd name="connsiteY5" fmla="*/ 32423 h 34550"/>
              <a:gd name="connsiteX6" fmla="*/ 29747 w 33007"/>
              <a:gd name="connsiteY6" fmla="*/ 33042 h 34550"/>
              <a:gd name="connsiteX7" fmla="*/ 32664 w 33007"/>
              <a:gd name="connsiteY7" fmla="*/ 12182 h 34550"/>
              <a:gd name="connsiteX8" fmla="*/ 22627 w 33007"/>
              <a:gd name="connsiteY8" fmla="*/ 823 h 34550"/>
              <a:gd name="connsiteX9" fmla="*/ 17485 w 33007"/>
              <a:gd name="connsiteY9" fmla="*/ 0 h 34550"/>
              <a:gd name="connsiteX0" fmla="*/ 17485 w 32961"/>
              <a:gd name="connsiteY0" fmla="*/ 0 h 38140"/>
              <a:gd name="connsiteX1" fmla="*/ 17257 w 32961"/>
              <a:gd name="connsiteY1" fmla="*/ 2 h 38140"/>
              <a:gd name="connsiteX2" fmla="*/ 1946 w 32961"/>
              <a:gd name="connsiteY2" fmla="*/ 9420 h 38140"/>
              <a:gd name="connsiteX3" fmla="*/ 8780 w 32961"/>
              <a:gd name="connsiteY3" fmla="*/ 31827 h 38140"/>
              <a:gd name="connsiteX4" fmla="*/ 14063 w 32961"/>
              <a:gd name="connsiteY4" fmla="*/ 32746 h 38140"/>
              <a:gd name="connsiteX5" fmla="*/ 17507 w 32961"/>
              <a:gd name="connsiteY5" fmla="*/ 38138 h 38140"/>
              <a:gd name="connsiteX6" fmla="*/ 29747 w 32961"/>
              <a:gd name="connsiteY6" fmla="*/ 33042 h 38140"/>
              <a:gd name="connsiteX7" fmla="*/ 32664 w 32961"/>
              <a:gd name="connsiteY7" fmla="*/ 12182 h 38140"/>
              <a:gd name="connsiteX8" fmla="*/ 22627 w 32961"/>
              <a:gd name="connsiteY8" fmla="*/ 823 h 38140"/>
              <a:gd name="connsiteX9" fmla="*/ 17485 w 32961"/>
              <a:gd name="connsiteY9" fmla="*/ 0 h 38140"/>
              <a:gd name="connsiteX0" fmla="*/ 16510 w 31986"/>
              <a:gd name="connsiteY0" fmla="*/ 0 h 38187"/>
              <a:gd name="connsiteX1" fmla="*/ 16282 w 31986"/>
              <a:gd name="connsiteY1" fmla="*/ 2 h 38187"/>
              <a:gd name="connsiteX2" fmla="*/ 971 w 31986"/>
              <a:gd name="connsiteY2" fmla="*/ 9420 h 38187"/>
              <a:gd name="connsiteX3" fmla="*/ 7805 w 31986"/>
              <a:gd name="connsiteY3" fmla="*/ 31827 h 38187"/>
              <a:gd name="connsiteX4" fmla="*/ 8516 w 31986"/>
              <a:gd name="connsiteY4" fmla="*/ 35413 h 38187"/>
              <a:gd name="connsiteX5" fmla="*/ 16532 w 31986"/>
              <a:gd name="connsiteY5" fmla="*/ 38138 h 38187"/>
              <a:gd name="connsiteX6" fmla="*/ 28772 w 31986"/>
              <a:gd name="connsiteY6" fmla="*/ 33042 h 38187"/>
              <a:gd name="connsiteX7" fmla="*/ 31689 w 31986"/>
              <a:gd name="connsiteY7" fmla="*/ 12182 h 38187"/>
              <a:gd name="connsiteX8" fmla="*/ 21652 w 31986"/>
              <a:gd name="connsiteY8" fmla="*/ 823 h 38187"/>
              <a:gd name="connsiteX9" fmla="*/ 16510 w 31986"/>
              <a:gd name="connsiteY9" fmla="*/ 0 h 38187"/>
              <a:gd name="connsiteX0" fmla="*/ 21904 w 37380"/>
              <a:gd name="connsiteY0" fmla="*/ 0 h 38186"/>
              <a:gd name="connsiteX1" fmla="*/ 21676 w 37380"/>
              <a:gd name="connsiteY1" fmla="*/ 2 h 38186"/>
              <a:gd name="connsiteX2" fmla="*/ 6365 w 37380"/>
              <a:gd name="connsiteY2" fmla="*/ 9420 h 38186"/>
              <a:gd name="connsiteX3" fmla="*/ 245 w 37380"/>
              <a:gd name="connsiteY3" fmla="*/ 32208 h 38186"/>
              <a:gd name="connsiteX4" fmla="*/ 13910 w 37380"/>
              <a:gd name="connsiteY4" fmla="*/ 35413 h 38186"/>
              <a:gd name="connsiteX5" fmla="*/ 21926 w 37380"/>
              <a:gd name="connsiteY5" fmla="*/ 38138 h 38186"/>
              <a:gd name="connsiteX6" fmla="*/ 34166 w 37380"/>
              <a:gd name="connsiteY6" fmla="*/ 33042 h 38186"/>
              <a:gd name="connsiteX7" fmla="*/ 37083 w 37380"/>
              <a:gd name="connsiteY7" fmla="*/ 12182 h 38186"/>
              <a:gd name="connsiteX8" fmla="*/ 27046 w 37380"/>
              <a:gd name="connsiteY8" fmla="*/ 823 h 38186"/>
              <a:gd name="connsiteX9" fmla="*/ 21904 w 37380"/>
              <a:gd name="connsiteY9" fmla="*/ 0 h 38186"/>
              <a:gd name="connsiteX0" fmla="*/ 21815 w 37291"/>
              <a:gd name="connsiteY0" fmla="*/ 0 h 39034"/>
              <a:gd name="connsiteX1" fmla="*/ 21587 w 37291"/>
              <a:gd name="connsiteY1" fmla="*/ 2 h 39034"/>
              <a:gd name="connsiteX2" fmla="*/ 6276 w 37291"/>
              <a:gd name="connsiteY2" fmla="*/ 9420 h 39034"/>
              <a:gd name="connsiteX3" fmla="*/ 156 w 37291"/>
              <a:gd name="connsiteY3" fmla="*/ 32208 h 39034"/>
              <a:gd name="connsiteX4" fmla="*/ 11916 w 37291"/>
              <a:gd name="connsiteY4" fmla="*/ 38461 h 39034"/>
              <a:gd name="connsiteX5" fmla="*/ 21837 w 37291"/>
              <a:gd name="connsiteY5" fmla="*/ 38138 h 39034"/>
              <a:gd name="connsiteX6" fmla="*/ 34077 w 37291"/>
              <a:gd name="connsiteY6" fmla="*/ 33042 h 39034"/>
              <a:gd name="connsiteX7" fmla="*/ 36994 w 37291"/>
              <a:gd name="connsiteY7" fmla="*/ 12182 h 39034"/>
              <a:gd name="connsiteX8" fmla="*/ 26957 w 37291"/>
              <a:gd name="connsiteY8" fmla="*/ 823 h 39034"/>
              <a:gd name="connsiteX9" fmla="*/ 21815 w 37291"/>
              <a:gd name="connsiteY9" fmla="*/ 0 h 3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291" h="39034" extrusionOk="0">
                <a:moveTo>
                  <a:pt x="21815" y="0"/>
                </a:moveTo>
                <a:lnTo>
                  <a:pt x="21587" y="2"/>
                </a:lnTo>
                <a:cubicBezTo>
                  <a:pt x="15289" y="85"/>
                  <a:pt x="9848" y="4052"/>
                  <a:pt x="6276" y="9420"/>
                </a:cubicBezTo>
                <a:cubicBezTo>
                  <a:pt x="2704" y="14788"/>
                  <a:pt x="-784" y="27368"/>
                  <a:pt x="156" y="32208"/>
                </a:cubicBezTo>
                <a:cubicBezTo>
                  <a:pt x="1096" y="37048"/>
                  <a:pt x="8303" y="37473"/>
                  <a:pt x="11916" y="38461"/>
                </a:cubicBezTo>
                <a:cubicBezTo>
                  <a:pt x="15530" y="39449"/>
                  <a:pt x="18144" y="39041"/>
                  <a:pt x="21837" y="38138"/>
                </a:cubicBezTo>
                <a:cubicBezTo>
                  <a:pt x="25531" y="37235"/>
                  <a:pt x="31551" y="37368"/>
                  <a:pt x="34077" y="33042"/>
                </a:cubicBezTo>
                <a:cubicBezTo>
                  <a:pt x="36603" y="28716"/>
                  <a:pt x="37923" y="16778"/>
                  <a:pt x="36994" y="12182"/>
                </a:cubicBezTo>
                <a:cubicBezTo>
                  <a:pt x="35946" y="6991"/>
                  <a:pt x="31970" y="2502"/>
                  <a:pt x="26957" y="823"/>
                </a:cubicBezTo>
                <a:cubicBezTo>
                  <a:pt x="25302" y="264"/>
                  <a:pt x="23560" y="0"/>
                  <a:pt x="218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058;p45">
            <a:extLst>
              <a:ext uri="{FF2B5EF4-FFF2-40B4-BE49-F238E27FC236}">
                <a16:creationId xmlns:a16="http://schemas.microsoft.com/office/drawing/2014/main" id="{78EA6BB1-6F46-7375-D821-2FD43740B018}"/>
              </a:ext>
            </a:extLst>
          </p:cNvPr>
          <p:cNvSpPr txBox="1">
            <a:spLocks/>
          </p:cNvSpPr>
          <p:nvPr/>
        </p:nvSpPr>
        <p:spPr>
          <a:xfrm>
            <a:off x="631737" y="4028277"/>
            <a:ext cx="692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22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" dirty="0"/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564993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70"/>
          <p:cNvSpPr txBox="1">
            <a:spLocks noGrp="1"/>
          </p:cNvSpPr>
          <p:nvPr>
            <p:ph type="title"/>
          </p:nvPr>
        </p:nvSpPr>
        <p:spPr>
          <a:xfrm>
            <a:off x="720000" y="444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Flutter </a:t>
            </a:r>
            <a:r>
              <a:rPr lang="en" dirty="0"/>
              <a:t>application</a:t>
            </a:r>
            <a:br>
              <a:rPr lang="en" dirty="0"/>
            </a:br>
            <a:r>
              <a:rPr lang="en" sz="2800" dirty="0"/>
              <a:t>login and forget the password page </a:t>
            </a:r>
            <a:endParaRPr sz="2800" dirty="0"/>
          </a:p>
        </p:txBody>
      </p:sp>
      <p:pic>
        <p:nvPicPr>
          <p:cNvPr id="19" name="Picture 1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DF7F7D5-2BFD-91C0-FBFD-3956D137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302" y="1441026"/>
            <a:ext cx="3267074" cy="3114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F789CC-1538-7F99-D8DB-D47368509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441025"/>
            <a:ext cx="3267075" cy="3114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1818;p80">
            <a:extLst>
              <a:ext uri="{FF2B5EF4-FFF2-40B4-BE49-F238E27FC236}">
                <a16:creationId xmlns:a16="http://schemas.microsoft.com/office/drawing/2014/main" id="{D1656DCB-1EC2-3A7D-D9AD-3EA3C5DFDAF9}"/>
              </a:ext>
            </a:extLst>
          </p:cNvPr>
          <p:cNvSpPr/>
          <p:nvPr/>
        </p:nvSpPr>
        <p:spPr>
          <a:xfrm>
            <a:off x="5309456" y="3856584"/>
            <a:ext cx="379701" cy="467820"/>
          </a:xfrm>
          <a:custGeom>
            <a:avLst/>
            <a:gdLst/>
            <a:ahLst/>
            <a:cxnLst/>
            <a:rect l="l" t="t" r="r" b="b"/>
            <a:pathLst>
              <a:path w="6883" h="8480" extrusionOk="0">
                <a:moveTo>
                  <a:pt x="3414" y="516"/>
                </a:moveTo>
                <a:cubicBezTo>
                  <a:pt x="3589" y="646"/>
                  <a:pt x="3743" y="807"/>
                  <a:pt x="3863" y="989"/>
                </a:cubicBezTo>
                <a:cubicBezTo>
                  <a:pt x="3765" y="1148"/>
                  <a:pt x="3687" y="1319"/>
                  <a:pt x="3634" y="1499"/>
                </a:cubicBezTo>
                <a:cubicBezTo>
                  <a:pt x="3536" y="1519"/>
                  <a:pt x="3441" y="1556"/>
                  <a:pt x="3353" y="1606"/>
                </a:cubicBezTo>
                <a:cubicBezTo>
                  <a:pt x="3253" y="1391"/>
                  <a:pt x="3116" y="1191"/>
                  <a:pt x="2945" y="1017"/>
                </a:cubicBezTo>
                <a:cubicBezTo>
                  <a:pt x="3068" y="824"/>
                  <a:pt x="3228" y="652"/>
                  <a:pt x="3414" y="516"/>
                </a:cubicBezTo>
                <a:close/>
                <a:moveTo>
                  <a:pt x="1455" y="641"/>
                </a:moveTo>
                <a:cubicBezTo>
                  <a:pt x="1939" y="641"/>
                  <a:pt x="2409" y="832"/>
                  <a:pt x="2758" y="1182"/>
                </a:cubicBezTo>
                <a:cubicBezTo>
                  <a:pt x="3114" y="1537"/>
                  <a:pt x="3305" y="2018"/>
                  <a:pt x="3299" y="2512"/>
                </a:cubicBezTo>
                <a:cubicBezTo>
                  <a:pt x="3121" y="2337"/>
                  <a:pt x="2880" y="2232"/>
                  <a:pt x="2619" y="2232"/>
                </a:cubicBezTo>
                <a:cubicBezTo>
                  <a:pt x="2391" y="2232"/>
                  <a:pt x="2181" y="2311"/>
                  <a:pt x="2015" y="2444"/>
                </a:cubicBezTo>
                <a:cubicBezTo>
                  <a:pt x="1979" y="2440"/>
                  <a:pt x="1944" y="2437"/>
                  <a:pt x="1909" y="2435"/>
                </a:cubicBezTo>
                <a:cubicBezTo>
                  <a:pt x="1832" y="2378"/>
                  <a:pt x="1759" y="2316"/>
                  <a:pt x="1691" y="2249"/>
                </a:cubicBezTo>
                <a:cubicBezTo>
                  <a:pt x="1274" y="1831"/>
                  <a:pt x="1083" y="1244"/>
                  <a:pt x="1172" y="663"/>
                </a:cubicBezTo>
                <a:cubicBezTo>
                  <a:pt x="1266" y="648"/>
                  <a:pt x="1361" y="641"/>
                  <a:pt x="1455" y="641"/>
                </a:cubicBezTo>
                <a:close/>
                <a:moveTo>
                  <a:pt x="1082" y="1793"/>
                </a:moveTo>
                <a:cubicBezTo>
                  <a:pt x="1185" y="2025"/>
                  <a:pt x="1331" y="2239"/>
                  <a:pt x="1516" y="2424"/>
                </a:cubicBezTo>
                <a:cubicBezTo>
                  <a:pt x="1522" y="2430"/>
                  <a:pt x="1529" y="2437"/>
                  <a:pt x="1535" y="2444"/>
                </a:cubicBezTo>
                <a:cubicBezTo>
                  <a:pt x="1301" y="2470"/>
                  <a:pt x="1077" y="2536"/>
                  <a:pt x="868" y="2635"/>
                </a:cubicBezTo>
                <a:cubicBezTo>
                  <a:pt x="831" y="2547"/>
                  <a:pt x="811" y="2453"/>
                  <a:pt x="811" y="2356"/>
                </a:cubicBezTo>
                <a:cubicBezTo>
                  <a:pt x="811" y="2134"/>
                  <a:pt x="913" y="1929"/>
                  <a:pt x="1082" y="1793"/>
                </a:cubicBezTo>
                <a:close/>
                <a:moveTo>
                  <a:pt x="3836" y="1725"/>
                </a:moveTo>
                <a:cubicBezTo>
                  <a:pt x="4234" y="1725"/>
                  <a:pt x="4558" y="2049"/>
                  <a:pt x="4558" y="2447"/>
                </a:cubicBezTo>
                <a:cubicBezTo>
                  <a:pt x="4558" y="2616"/>
                  <a:pt x="4497" y="2780"/>
                  <a:pt x="4390" y="2910"/>
                </a:cubicBezTo>
                <a:cubicBezTo>
                  <a:pt x="4245" y="2824"/>
                  <a:pt x="4077" y="2775"/>
                  <a:pt x="3898" y="2775"/>
                </a:cubicBezTo>
                <a:cubicBezTo>
                  <a:pt x="3765" y="2775"/>
                  <a:pt x="3638" y="2802"/>
                  <a:pt x="3523" y="2850"/>
                </a:cubicBezTo>
                <a:cubicBezTo>
                  <a:pt x="3521" y="2846"/>
                  <a:pt x="3519" y="2841"/>
                  <a:pt x="3518" y="2837"/>
                </a:cubicBezTo>
                <a:cubicBezTo>
                  <a:pt x="3575" y="2499"/>
                  <a:pt x="3547" y="2158"/>
                  <a:pt x="3445" y="1841"/>
                </a:cubicBezTo>
                <a:cubicBezTo>
                  <a:pt x="3561" y="1766"/>
                  <a:pt x="3697" y="1725"/>
                  <a:pt x="3836" y="1725"/>
                </a:cubicBezTo>
                <a:close/>
                <a:moveTo>
                  <a:pt x="6147" y="1839"/>
                </a:moveTo>
                <a:cubicBezTo>
                  <a:pt x="6241" y="1839"/>
                  <a:pt x="6335" y="1846"/>
                  <a:pt x="6430" y="1861"/>
                </a:cubicBezTo>
                <a:cubicBezTo>
                  <a:pt x="6518" y="2442"/>
                  <a:pt x="6328" y="3029"/>
                  <a:pt x="5910" y="3447"/>
                </a:cubicBezTo>
                <a:cubicBezTo>
                  <a:pt x="5801" y="3555"/>
                  <a:pt x="5679" y="3651"/>
                  <a:pt x="5549" y="3728"/>
                </a:cubicBezTo>
                <a:cubicBezTo>
                  <a:pt x="5327" y="3607"/>
                  <a:pt x="5085" y="3526"/>
                  <a:pt x="4834" y="3491"/>
                </a:cubicBezTo>
                <a:cubicBezTo>
                  <a:pt x="4789" y="3327"/>
                  <a:pt x="4703" y="3179"/>
                  <a:pt x="4586" y="3062"/>
                </a:cubicBezTo>
                <a:cubicBezTo>
                  <a:pt x="4727" y="2890"/>
                  <a:pt x="4806" y="2672"/>
                  <a:pt x="4806" y="2447"/>
                </a:cubicBezTo>
                <a:cubicBezTo>
                  <a:pt x="4806" y="2438"/>
                  <a:pt x="4805" y="2429"/>
                  <a:pt x="4805" y="2420"/>
                </a:cubicBezTo>
                <a:cubicBezTo>
                  <a:pt x="4818" y="2406"/>
                  <a:pt x="4830" y="2393"/>
                  <a:pt x="4844" y="2380"/>
                </a:cubicBezTo>
                <a:cubicBezTo>
                  <a:pt x="5194" y="2030"/>
                  <a:pt x="5662" y="1839"/>
                  <a:pt x="6147" y="1839"/>
                </a:cubicBezTo>
                <a:close/>
                <a:moveTo>
                  <a:pt x="2619" y="2481"/>
                </a:moveTo>
                <a:cubicBezTo>
                  <a:pt x="2932" y="2481"/>
                  <a:pt x="3209" y="2686"/>
                  <a:pt x="3305" y="2979"/>
                </a:cubicBezTo>
                <a:cubicBezTo>
                  <a:pt x="3139" y="3106"/>
                  <a:pt x="3016" y="3287"/>
                  <a:pt x="2960" y="3495"/>
                </a:cubicBezTo>
                <a:cubicBezTo>
                  <a:pt x="2686" y="3538"/>
                  <a:pt x="2422" y="3636"/>
                  <a:pt x="2186" y="3780"/>
                </a:cubicBezTo>
                <a:cubicBezTo>
                  <a:pt x="2004" y="3644"/>
                  <a:pt x="1897" y="3433"/>
                  <a:pt x="1897" y="3202"/>
                </a:cubicBezTo>
                <a:cubicBezTo>
                  <a:pt x="1897" y="2804"/>
                  <a:pt x="2221" y="2481"/>
                  <a:pt x="2619" y="2481"/>
                </a:cubicBezTo>
                <a:close/>
                <a:moveTo>
                  <a:pt x="1773" y="2678"/>
                </a:moveTo>
                <a:cubicBezTo>
                  <a:pt x="1783" y="2678"/>
                  <a:pt x="1792" y="2679"/>
                  <a:pt x="1803" y="2679"/>
                </a:cubicBezTo>
                <a:cubicBezTo>
                  <a:pt x="1706" y="2830"/>
                  <a:pt x="1648" y="3009"/>
                  <a:pt x="1648" y="3202"/>
                </a:cubicBezTo>
                <a:cubicBezTo>
                  <a:pt x="1648" y="3480"/>
                  <a:pt x="1770" y="3746"/>
                  <a:pt x="1975" y="3928"/>
                </a:cubicBezTo>
                <a:cubicBezTo>
                  <a:pt x="1915" y="3976"/>
                  <a:pt x="1856" y="4029"/>
                  <a:pt x="1801" y="4084"/>
                </a:cubicBezTo>
                <a:cubicBezTo>
                  <a:pt x="1767" y="4117"/>
                  <a:pt x="1736" y="4151"/>
                  <a:pt x="1706" y="4185"/>
                </a:cubicBezTo>
                <a:cubicBezTo>
                  <a:pt x="1141" y="4166"/>
                  <a:pt x="618" y="3888"/>
                  <a:pt x="284" y="3433"/>
                </a:cubicBezTo>
                <a:lnTo>
                  <a:pt x="284" y="3432"/>
                </a:lnTo>
                <a:cubicBezTo>
                  <a:pt x="632" y="2959"/>
                  <a:pt x="1182" y="2678"/>
                  <a:pt x="1773" y="2678"/>
                </a:cubicBezTo>
                <a:close/>
                <a:moveTo>
                  <a:pt x="6358" y="3287"/>
                </a:moveTo>
                <a:cubicBezTo>
                  <a:pt x="6531" y="3423"/>
                  <a:pt x="6634" y="3632"/>
                  <a:pt x="6634" y="3855"/>
                </a:cubicBezTo>
                <a:cubicBezTo>
                  <a:pt x="6634" y="4096"/>
                  <a:pt x="6513" y="4319"/>
                  <a:pt x="6318" y="4453"/>
                </a:cubicBezTo>
                <a:cubicBezTo>
                  <a:pt x="6234" y="4320"/>
                  <a:pt x="6137" y="4197"/>
                  <a:pt x="6024" y="4084"/>
                </a:cubicBezTo>
                <a:cubicBezTo>
                  <a:pt x="5948" y="4008"/>
                  <a:pt x="5866" y="3938"/>
                  <a:pt x="5780" y="3875"/>
                </a:cubicBezTo>
                <a:cubicBezTo>
                  <a:pt x="5889" y="3801"/>
                  <a:pt x="5992" y="3717"/>
                  <a:pt x="6086" y="3622"/>
                </a:cubicBezTo>
                <a:cubicBezTo>
                  <a:pt x="6189" y="3519"/>
                  <a:pt x="6280" y="3407"/>
                  <a:pt x="6358" y="3287"/>
                </a:cubicBezTo>
                <a:close/>
                <a:moveTo>
                  <a:pt x="3898" y="3024"/>
                </a:moveTo>
                <a:cubicBezTo>
                  <a:pt x="4296" y="3024"/>
                  <a:pt x="4619" y="3348"/>
                  <a:pt x="4619" y="3746"/>
                </a:cubicBezTo>
                <a:cubicBezTo>
                  <a:pt x="4619" y="4144"/>
                  <a:pt x="4296" y="4467"/>
                  <a:pt x="3898" y="4467"/>
                </a:cubicBezTo>
                <a:cubicBezTo>
                  <a:pt x="3500" y="4467"/>
                  <a:pt x="3177" y="4144"/>
                  <a:pt x="3177" y="3746"/>
                </a:cubicBezTo>
                <a:cubicBezTo>
                  <a:pt x="3177" y="3348"/>
                  <a:pt x="3500" y="3024"/>
                  <a:pt x="3898" y="3024"/>
                </a:cubicBezTo>
                <a:close/>
                <a:moveTo>
                  <a:pt x="4868" y="3748"/>
                </a:moveTo>
                <a:cubicBezTo>
                  <a:pt x="5238" y="3815"/>
                  <a:pt x="5581" y="3993"/>
                  <a:pt x="5849" y="4260"/>
                </a:cubicBezTo>
                <a:cubicBezTo>
                  <a:pt x="6266" y="4677"/>
                  <a:pt x="6457" y="5264"/>
                  <a:pt x="6368" y="5845"/>
                </a:cubicBezTo>
                <a:cubicBezTo>
                  <a:pt x="6273" y="5860"/>
                  <a:pt x="6178" y="5867"/>
                  <a:pt x="6084" y="5867"/>
                </a:cubicBezTo>
                <a:cubicBezTo>
                  <a:pt x="5666" y="5867"/>
                  <a:pt x="5260" y="5726"/>
                  <a:pt x="4929" y="5460"/>
                </a:cubicBezTo>
                <a:cubicBezTo>
                  <a:pt x="4878" y="5418"/>
                  <a:pt x="4828" y="5373"/>
                  <a:pt x="4781" y="5326"/>
                </a:cubicBezTo>
                <a:cubicBezTo>
                  <a:pt x="4579" y="5124"/>
                  <a:pt x="4427" y="4878"/>
                  <a:pt x="4337" y="4609"/>
                </a:cubicBezTo>
                <a:cubicBezTo>
                  <a:pt x="4652" y="4450"/>
                  <a:pt x="4867" y="4124"/>
                  <a:pt x="4868" y="3748"/>
                </a:cubicBezTo>
                <a:close/>
                <a:moveTo>
                  <a:pt x="4937" y="5772"/>
                </a:moveTo>
                <a:cubicBezTo>
                  <a:pt x="5279" y="5998"/>
                  <a:pt x="5677" y="6116"/>
                  <a:pt x="6085" y="6116"/>
                </a:cubicBezTo>
                <a:cubicBezTo>
                  <a:pt x="6133" y="6116"/>
                  <a:pt x="6182" y="6114"/>
                  <a:pt x="6230" y="6111"/>
                </a:cubicBezTo>
                <a:lnTo>
                  <a:pt x="6230" y="6111"/>
                </a:lnTo>
                <a:cubicBezTo>
                  <a:pt x="6227" y="6134"/>
                  <a:pt x="6223" y="6157"/>
                  <a:pt x="6219" y="6180"/>
                </a:cubicBezTo>
                <a:cubicBezTo>
                  <a:pt x="6189" y="6320"/>
                  <a:pt x="6063" y="6424"/>
                  <a:pt x="5918" y="6428"/>
                </a:cubicBezTo>
                <a:cubicBezTo>
                  <a:pt x="5495" y="6438"/>
                  <a:pt x="5066" y="6445"/>
                  <a:pt x="4641" y="6449"/>
                </a:cubicBezTo>
                <a:cubicBezTo>
                  <a:pt x="4779" y="6243"/>
                  <a:pt x="4879" y="6015"/>
                  <a:pt x="4937" y="5772"/>
                </a:cubicBezTo>
                <a:close/>
                <a:moveTo>
                  <a:pt x="2928" y="3753"/>
                </a:moveTo>
                <a:cubicBezTo>
                  <a:pt x="2930" y="4003"/>
                  <a:pt x="3027" y="4230"/>
                  <a:pt x="3184" y="4402"/>
                </a:cubicBezTo>
                <a:cubicBezTo>
                  <a:pt x="3056" y="4676"/>
                  <a:pt x="2989" y="4980"/>
                  <a:pt x="2989" y="5285"/>
                </a:cubicBezTo>
                <a:cubicBezTo>
                  <a:pt x="2989" y="5316"/>
                  <a:pt x="2990" y="5345"/>
                  <a:pt x="2991" y="5375"/>
                </a:cubicBezTo>
                <a:cubicBezTo>
                  <a:pt x="2835" y="5519"/>
                  <a:pt x="2658" y="5635"/>
                  <a:pt x="2464" y="5719"/>
                </a:cubicBezTo>
                <a:cubicBezTo>
                  <a:pt x="2400" y="5746"/>
                  <a:pt x="2371" y="5818"/>
                  <a:pt x="2398" y="5882"/>
                </a:cubicBezTo>
                <a:cubicBezTo>
                  <a:pt x="2419" y="5929"/>
                  <a:pt x="2465" y="5957"/>
                  <a:pt x="2513" y="5957"/>
                </a:cubicBezTo>
                <a:cubicBezTo>
                  <a:pt x="2529" y="5957"/>
                  <a:pt x="2546" y="5954"/>
                  <a:pt x="2561" y="5947"/>
                </a:cubicBezTo>
                <a:cubicBezTo>
                  <a:pt x="2728" y="5876"/>
                  <a:pt x="2883" y="5784"/>
                  <a:pt x="3025" y="5673"/>
                </a:cubicBezTo>
                <a:cubicBezTo>
                  <a:pt x="3077" y="5954"/>
                  <a:pt x="3187" y="6219"/>
                  <a:pt x="3345" y="6453"/>
                </a:cubicBezTo>
                <a:cubicBezTo>
                  <a:pt x="2703" y="6451"/>
                  <a:pt x="2058" y="6443"/>
                  <a:pt x="1423" y="6428"/>
                </a:cubicBezTo>
                <a:cubicBezTo>
                  <a:pt x="1276" y="6425"/>
                  <a:pt x="1150" y="6321"/>
                  <a:pt x="1122" y="6180"/>
                </a:cubicBezTo>
                <a:cubicBezTo>
                  <a:pt x="1087" y="6013"/>
                  <a:pt x="1087" y="5845"/>
                  <a:pt x="1122" y="5679"/>
                </a:cubicBezTo>
                <a:cubicBezTo>
                  <a:pt x="1132" y="5629"/>
                  <a:pt x="1155" y="5582"/>
                  <a:pt x="1188" y="5544"/>
                </a:cubicBezTo>
                <a:lnTo>
                  <a:pt x="1188" y="5544"/>
                </a:lnTo>
                <a:cubicBezTo>
                  <a:pt x="1185" y="5688"/>
                  <a:pt x="1199" y="5833"/>
                  <a:pt x="1227" y="5977"/>
                </a:cubicBezTo>
                <a:cubicBezTo>
                  <a:pt x="1238" y="6026"/>
                  <a:pt x="1276" y="6065"/>
                  <a:pt x="1325" y="6074"/>
                </a:cubicBezTo>
                <a:cubicBezTo>
                  <a:pt x="1461" y="6102"/>
                  <a:pt x="1599" y="6116"/>
                  <a:pt x="1737" y="6116"/>
                </a:cubicBezTo>
                <a:cubicBezTo>
                  <a:pt x="1844" y="6116"/>
                  <a:pt x="1951" y="6107"/>
                  <a:pt x="2058" y="6091"/>
                </a:cubicBezTo>
                <a:cubicBezTo>
                  <a:pt x="2126" y="6080"/>
                  <a:pt x="2172" y="6017"/>
                  <a:pt x="2161" y="5949"/>
                </a:cubicBezTo>
                <a:cubicBezTo>
                  <a:pt x="2152" y="5887"/>
                  <a:pt x="2100" y="5844"/>
                  <a:pt x="2039" y="5844"/>
                </a:cubicBezTo>
                <a:cubicBezTo>
                  <a:pt x="2033" y="5844"/>
                  <a:pt x="2027" y="5844"/>
                  <a:pt x="2020" y="5845"/>
                </a:cubicBezTo>
                <a:cubicBezTo>
                  <a:pt x="1926" y="5860"/>
                  <a:pt x="1832" y="5867"/>
                  <a:pt x="1738" y="5867"/>
                </a:cubicBezTo>
                <a:cubicBezTo>
                  <a:pt x="1644" y="5867"/>
                  <a:pt x="1550" y="5860"/>
                  <a:pt x="1457" y="5845"/>
                </a:cubicBezTo>
                <a:cubicBezTo>
                  <a:pt x="1367" y="5264"/>
                  <a:pt x="1558" y="4677"/>
                  <a:pt x="1976" y="4260"/>
                </a:cubicBezTo>
                <a:cubicBezTo>
                  <a:pt x="2239" y="3995"/>
                  <a:pt x="2566" y="3823"/>
                  <a:pt x="2928" y="3753"/>
                </a:cubicBezTo>
                <a:close/>
                <a:moveTo>
                  <a:pt x="3383" y="4567"/>
                </a:moveTo>
                <a:cubicBezTo>
                  <a:pt x="3533" y="4661"/>
                  <a:pt x="3709" y="4715"/>
                  <a:pt x="3898" y="4715"/>
                </a:cubicBezTo>
                <a:cubicBezTo>
                  <a:pt x="3968" y="4715"/>
                  <a:pt x="4037" y="4708"/>
                  <a:pt x="4103" y="4693"/>
                </a:cubicBezTo>
                <a:cubicBezTo>
                  <a:pt x="4206" y="4996"/>
                  <a:pt x="4378" y="5274"/>
                  <a:pt x="4606" y="5502"/>
                </a:cubicBezTo>
                <a:cubicBezTo>
                  <a:pt x="4642" y="5538"/>
                  <a:pt x="4680" y="5573"/>
                  <a:pt x="4718" y="5606"/>
                </a:cubicBezTo>
                <a:cubicBezTo>
                  <a:pt x="4637" y="6073"/>
                  <a:pt x="4376" y="6492"/>
                  <a:pt x="3991" y="6774"/>
                </a:cubicBezTo>
                <a:cubicBezTo>
                  <a:pt x="3518" y="6426"/>
                  <a:pt x="3237" y="5876"/>
                  <a:pt x="3237" y="5285"/>
                </a:cubicBezTo>
                <a:cubicBezTo>
                  <a:pt x="3237" y="5039"/>
                  <a:pt x="3287" y="4793"/>
                  <a:pt x="3383" y="4567"/>
                </a:cubicBezTo>
                <a:close/>
                <a:moveTo>
                  <a:pt x="1551" y="6679"/>
                </a:moveTo>
                <a:lnTo>
                  <a:pt x="1551" y="6679"/>
                </a:lnTo>
                <a:cubicBezTo>
                  <a:pt x="2210" y="6694"/>
                  <a:pt x="2879" y="6702"/>
                  <a:pt x="3541" y="6702"/>
                </a:cubicBezTo>
                <a:cubicBezTo>
                  <a:pt x="3653" y="6824"/>
                  <a:pt x="3781" y="6935"/>
                  <a:pt x="3922" y="7029"/>
                </a:cubicBezTo>
                <a:cubicBezTo>
                  <a:pt x="3943" y="7043"/>
                  <a:pt x="3967" y="7050"/>
                  <a:pt x="3991" y="7050"/>
                </a:cubicBezTo>
                <a:cubicBezTo>
                  <a:pt x="4015" y="7050"/>
                  <a:pt x="4039" y="7043"/>
                  <a:pt x="4060" y="7029"/>
                </a:cubicBezTo>
                <a:cubicBezTo>
                  <a:pt x="4203" y="6934"/>
                  <a:pt x="4332" y="6823"/>
                  <a:pt x="4445" y="6700"/>
                </a:cubicBezTo>
                <a:cubicBezTo>
                  <a:pt x="4891" y="6696"/>
                  <a:pt x="5342" y="6689"/>
                  <a:pt x="5788" y="6679"/>
                </a:cubicBezTo>
                <a:lnTo>
                  <a:pt x="5788" y="6679"/>
                </a:lnTo>
                <a:cubicBezTo>
                  <a:pt x="5788" y="6920"/>
                  <a:pt x="5759" y="7466"/>
                  <a:pt x="5545" y="7976"/>
                </a:cubicBezTo>
                <a:cubicBezTo>
                  <a:pt x="5480" y="8131"/>
                  <a:pt x="5328" y="8231"/>
                  <a:pt x="5160" y="8231"/>
                </a:cubicBezTo>
                <a:lnTo>
                  <a:pt x="2180" y="8231"/>
                </a:lnTo>
                <a:cubicBezTo>
                  <a:pt x="2012" y="8231"/>
                  <a:pt x="1860" y="8131"/>
                  <a:pt x="1796" y="7976"/>
                </a:cubicBezTo>
                <a:cubicBezTo>
                  <a:pt x="1580" y="7466"/>
                  <a:pt x="1552" y="6920"/>
                  <a:pt x="1551" y="6679"/>
                </a:cubicBezTo>
                <a:close/>
                <a:moveTo>
                  <a:pt x="5641" y="0"/>
                </a:moveTo>
                <a:cubicBezTo>
                  <a:pt x="5396" y="0"/>
                  <a:pt x="5151" y="43"/>
                  <a:pt x="4919" y="129"/>
                </a:cubicBezTo>
                <a:cubicBezTo>
                  <a:pt x="4854" y="152"/>
                  <a:pt x="4822" y="224"/>
                  <a:pt x="4845" y="288"/>
                </a:cubicBezTo>
                <a:cubicBezTo>
                  <a:pt x="4864" y="338"/>
                  <a:pt x="4911" y="370"/>
                  <a:pt x="4962" y="370"/>
                </a:cubicBezTo>
                <a:cubicBezTo>
                  <a:pt x="4976" y="370"/>
                  <a:pt x="4990" y="367"/>
                  <a:pt x="5005" y="362"/>
                </a:cubicBezTo>
                <a:cubicBezTo>
                  <a:pt x="5210" y="287"/>
                  <a:pt x="5426" y="249"/>
                  <a:pt x="5643" y="249"/>
                </a:cubicBezTo>
                <a:cubicBezTo>
                  <a:pt x="5736" y="249"/>
                  <a:pt x="5830" y="256"/>
                  <a:pt x="5923" y="270"/>
                </a:cubicBezTo>
                <a:cubicBezTo>
                  <a:pt x="6000" y="769"/>
                  <a:pt x="5871" y="1275"/>
                  <a:pt x="5562" y="1675"/>
                </a:cubicBezTo>
                <a:cubicBezTo>
                  <a:pt x="5265" y="1762"/>
                  <a:pt x="4988" y="1914"/>
                  <a:pt x="4751" y="2126"/>
                </a:cubicBezTo>
                <a:cubicBezTo>
                  <a:pt x="4625" y="1769"/>
                  <a:pt x="4295" y="1507"/>
                  <a:pt x="3902" y="1480"/>
                </a:cubicBezTo>
                <a:cubicBezTo>
                  <a:pt x="3992" y="1222"/>
                  <a:pt x="4142" y="986"/>
                  <a:pt x="4337" y="789"/>
                </a:cubicBezTo>
                <a:cubicBezTo>
                  <a:pt x="4415" y="711"/>
                  <a:pt x="4501" y="639"/>
                  <a:pt x="4592" y="576"/>
                </a:cubicBezTo>
                <a:cubicBezTo>
                  <a:pt x="4648" y="537"/>
                  <a:pt x="4662" y="460"/>
                  <a:pt x="4623" y="404"/>
                </a:cubicBezTo>
                <a:cubicBezTo>
                  <a:pt x="4599" y="369"/>
                  <a:pt x="4560" y="350"/>
                  <a:pt x="4521" y="350"/>
                </a:cubicBezTo>
                <a:cubicBezTo>
                  <a:pt x="4496" y="350"/>
                  <a:pt x="4472" y="357"/>
                  <a:pt x="4450" y="372"/>
                </a:cubicBezTo>
                <a:cubicBezTo>
                  <a:pt x="4348" y="443"/>
                  <a:pt x="4250" y="525"/>
                  <a:pt x="4162" y="614"/>
                </a:cubicBezTo>
                <a:cubicBezTo>
                  <a:pt x="4110" y="665"/>
                  <a:pt x="4061" y="718"/>
                  <a:pt x="4016" y="775"/>
                </a:cubicBezTo>
                <a:cubicBezTo>
                  <a:pt x="3870" y="574"/>
                  <a:pt x="3688" y="399"/>
                  <a:pt x="3482" y="262"/>
                </a:cubicBezTo>
                <a:cubicBezTo>
                  <a:pt x="3461" y="248"/>
                  <a:pt x="3437" y="241"/>
                  <a:pt x="3413" y="241"/>
                </a:cubicBezTo>
                <a:cubicBezTo>
                  <a:pt x="3389" y="241"/>
                  <a:pt x="3365" y="248"/>
                  <a:pt x="3344" y="262"/>
                </a:cubicBezTo>
                <a:cubicBezTo>
                  <a:pt x="3112" y="416"/>
                  <a:pt x="2912" y="618"/>
                  <a:pt x="2758" y="850"/>
                </a:cubicBezTo>
                <a:cubicBezTo>
                  <a:pt x="2386" y="553"/>
                  <a:pt x="1927" y="393"/>
                  <a:pt x="1454" y="393"/>
                </a:cubicBezTo>
                <a:cubicBezTo>
                  <a:pt x="1317" y="393"/>
                  <a:pt x="1178" y="407"/>
                  <a:pt x="1040" y="434"/>
                </a:cubicBezTo>
                <a:cubicBezTo>
                  <a:pt x="991" y="443"/>
                  <a:pt x="953" y="482"/>
                  <a:pt x="943" y="531"/>
                </a:cubicBezTo>
                <a:cubicBezTo>
                  <a:pt x="874" y="876"/>
                  <a:pt x="893" y="1226"/>
                  <a:pt x="992" y="1552"/>
                </a:cubicBezTo>
                <a:cubicBezTo>
                  <a:pt x="725" y="1730"/>
                  <a:pt x="563" y="2030"/>
                  <a:pt x="563" y="2357"/>
                </a:cubicBezTo>
                <a:cubicBezTo>
                  <a:pt x="563" y="2496"/>
                  <a:pt x="592" y="2632"/>
                  <a:pt x="650" y="2757"/>
                </a:cubicBezTo>
                <a:cubicBezTo>
                  <a:pt x="406" y="2912"/>
                  <a:pt x="194" y="3117"/>
                  <a:pt x="29" y="3364"/>
                </a:cubicBezTo>
                <a:cubicBezTo>
                  <a:pt x="1" y="3406"/>
                  <a:pt x="1" y="3460"/>
                  <a:pt x="29" y="3502"/>
                </a:cubicBezTo>
                <a:cubicBezTo>
                  <a:pt x="373" y="4017"/>
                  <a:pt x="921" y="4349"/>
                  <a:pt x="1527" y="4421"/>
                </a:cubicBezTo>
                <a:cubicBezTo>
                  <a:pt x="1367" y="4666"/>
                  <a:pt x="1262" y="4940"/>
                  <a:pt x="1215" y="5225"/>
                </a:cubicBezTo>
                <a:cubicBezTo>
                  <a:pt x="1043" y="5296"/>
                  <a:pt x="916" y="5447"/>
                  <a:pt x="878" y="5630"/>
                </a:cubicBezTo>
                <a:cubicBezTo>
                  <a:pt x="838" y="5829"/>
                  <a:pt x="838" y="6030"/>
                  <a:pt x="878" y="6230"/>
                </a:cubicBezTo>
                <a:cubicBezTo>
                  <a:pt x="922" y="6445"/>
                  <a:pt x="1092" y="6613"/>
                  <a:pt x="1304" y="6662"/>
                </a:cubicBezTo>
                <a:cubicBezTo>
                  <a:pt x="1302" y="6914"/>
                  <a:pt x="1331" y="7511"/>
                  <a:pt x="1567" y="8072"/>
                </a:cubicBezTo>
                <a:cubicBezTo>
                  <a:pt x="1670" y="8320"/>
                  <a:pt x="1911" y="8480"/>
                  <a:pt x="2180" y="8480"/>
                </a:cubicBezTo>
                <a:lnTo>
                  <a:pt x="5160" y="8480"/>
                </a:lnTo>
                <a:cubicBezTo>
                  <a:pt x="5429" y="8480"/>
                  <a:pt x="5670" y="8320"/>
                  <a:pt x="5773" y="8072"/>
                </a:cubicBezTo>
                <a:cubicBezTo>
                  <a:pt x="6010" y="7511"/>
                  <a:pt x="6037" y="6914"/>
                  <a:pt x="6037" y="6662"/>
                </a:cubicBezTo>
                <a:cubicBezTo>
                  <a:pt x="6248" y="6613"/>
                  <a:pt x="6418" y="6445"/>
                  <a:pt x="6462" y="6230"/>
                </a:cubicBezTo>
                <a:cubicBezTo>
                  <a:pt x="6472" y="6179"/>
                  <a:pt x="6480" y="6128"/>
                  <a:pt x="6485" y="6078"/>
                </a:cubicBezTo>
                <a:cubicBezTo>
                  <a:pt x="6489" y="6077"/>
                  <a:pt x="6494" y="6076"/>
                  <a:pt x="6498" y="6075"/>
                </a:cubicBezTo>
                <a:cubicBezTo>
                  <a:pt x="6549" y="6066"/>
                  <a:pt x="6586" y="6027"/>
                  <a:pt x="6597" y="5978"/>
                </a:cubicBezTo>
                <a:cubicBezTo>
                  <a:pt x="6687" y="5529"/>
                  <a:pt x="6626" y="5072"/>
                  <a:pt x="6437" y="4671"/>
                </a:cubicBezTo>
                <a:cubicBezTo>
                  <a:pt x="6712" y="4495"/>
                  <a:pt x="6883" y="4186"/>
                  <a:pt x="6883" y="3855"/>
                </a:cubicBezTo>
                <a:cubicBezTo>
                  <a:pt x="6883" y="3542"/>
                  <a:pt x="6732" y="3251"/>
                  <a:pt x="6483" y="3070"/>
                </a:cubicBezTo>
                <a:cubicBezTo>
                  <a:pt x="6685" y="2661"/>
                  <a:pt x="6751" y="2191"/>
                  <a:pt x="6658" y="1729"/>
                </a:cubicBezTo>
                <a:cubicBezTo>
                  <a:pt x="6649" y="1680"/>
                  <a:pt x="6610" y="1642"/>
                  <a:pt x="6561" y="1632"/>
                </a:cubicBezTo>
                <a:cubicBezTo>
                  <a:pt x="6424" y="1605"/>
                  <a:pt x="6286" y="1591"/>
                  <a:pt x="6149" y="1591"/>
                </a:cubicBezTo>
                <a:cubicBezTo>
                  <a:pt x="6068" y="1591"/>
                  <a:pt x="5988" y="1596"/>
                  <a:pt x="5908" y="1605"/>
                </a:cubicBezTo>
                <a:cubicBezTo>
                  <a:pt x="6165" y="1166"/>
                  <a:pt x="6254" y="646"/>
                  <a:pt x="6152" y="138"/>
                </a:cubicBezTo>
                <a:cubicBezTo>
                  <a:pt x="6142" y="89"/>
                  <a:pt x="6104" y="51"/>
                  <a:pt x="6055" y="41"/>
                </a:cubicBezTo>
                <a:cubicBezTo>
                  <a:pt x="5918" y="14"/>
                  <a:pt x="5779" y="0"/>
                  <a:pt x="56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70"/>
          <p:cNvSpPr txBox="1">
            <a:spLocks noGrp="1"/>
          </p:cNvSpPr>
          <p:nvPr>
            <p:ph type="title"/>
          </p:nvPr>
        </p:nvSpPr>
        <p:spPr>
          <a:xfrm>
            <a:off x="720000" y="444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Flutter </a:t>
            </a:r>
            <a:r>
              <a:rPr lang="en" dirty="0"/>
              <a:t>application</a:t>
            </a:r>
            <a:br>
              <a:rPr lang="en" dirty="0"/>
            </a:br>
            <a:r>
              <a:rPr lang="en" sz="2400" dirty="0"/>
              <a:t>Main page after log in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574D50-3FB3-1C17-0D68-4CA9507CB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1" y="1504951"/>
            <a:ext cx="3162298" cy="31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EF2DB-7C36-7DCB-3859-A1FFC6789A0E}"/>
              </a:ext>
            </a:extLst>
          </p:cNvPr>
          <p:cNvSpPr txBox="1"/>
          <p:nvPr/>
        </p:nvSpPr>
        <p:spPr>
          <a:xfrm>
            <a:off x="5254793" y="1812500"/>
            <a:ext cx="377791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The main page contains 2 buttons,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The first one gives the user access to their farms and information about the farm.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The second button leads to a page to either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capture a picture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or use an already existing one for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detecting a plant disease</a:t>
            </a:r>
          </a:p>
        </p:txBody>
      </p:sp>
    </p:spTree>
    <p:extLst>
      <p:ext uri="{BB962C8B-B14F-4D97-AF65-F5344CB8AC3E}">
        <p14:creationId xmlns:p14="http://schemas.microsoft.com/office/powerpoint/2010/main" val="208016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70"/>
          <p:cNvSpPr txBox="1">
            <a:spLocks noGrp="1"/>
          </p:cNvSpPr>
          <p:nvPr>
            <p:ph type="title"/>
          </p:nvPr>
        </p:nvSpPr>
        <p:spPr>
          <a:xfrm>
            <a:off x="720000" y="444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Flutter </a:t>
            </a:r>
            <a:r>
              <a:rPr lang="en" dirty="0"/>
              <a:t>application</a:t>
            </a:r>
            <a:br>
              <a:rPr lang="en" dirty="0"/>
            </a:br>
            <a:r>
              <a:rPr lang="en" sz="2800" dirty="0"/>
              <a:t>farms feedback page</a:t>
            </a:r>
            <a:endParaRPr sz="28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FBD889-DAD7-273C-AA0F-D185A889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1571625"/>
            <a:ext cx="3103950" cy="312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E75C30-BCC1-E5A3-FE1F-C25ABD2AAE35}"/>
              </a:ext>
            </a:extLst>
          </p:cNvPr>
          <p:cNvSpPr txBox="1"/>
          <p:nvPr/>
        </p:nvSpPr>
        <p:spPr>
          <a:xfrm>
            <a:off x="4872789" y="2009274"/>
            <a:ext cx="404261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This page gives the users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access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  <a:ea typeface="Asap"/>
                <a:cs typeface="Asap"/>
              </a:rPr>
              <a:t>to their own farms, pressing each button gives information about the farm.</a:t>
            </a:r>
          </a:p>
          <a:p>
            <a:endParaRPr lang="en-US" dirty="0"/>
          </a:p>
        </p:txBody>
      </p:sp>
      <p:grpSp>
        <p:nvGrpSpPr>
          <p:cNvPr id="2" name="Google Shape;1752;p80">
            <a:extLst>
              <a:ext uri="{FF2B5EF4-FFF2-40B4-BE49-F238E27FC236}">
                <a16:creationId xmlns:a16="http://schemas.microsoft.com/office/drawing/2014/main" id="{AEBBDBF4-A319-17B6-9541-FC8AAA4E9BC3}"/>
              </a:ext>
            </a:extLst>
          </p:cNvPr>
          <p:cNvGrpSpPr/>
          <p:nvPr/>
        </p:nvGrpSpPr>
        <p:grpSpPr>
          <a:xfrm>
            <a:off x="2164993" y="3770293"/>
            <a:ext cx="399803" cy="438074"/>
            <a:chOff x="3889044" y="963651"/>
            <a:chExt cx="181596" cy="198989"/>
          </a:xfrm>
        </p:grpSpPr>
        <p:sp>
          <p:nvSpPr>
            <p:cNvPr id="4" name="Google Shape;1753;p80">
              <a:extLst>
                <a:ext uri="{FF2B5EF4-FFF2-40B4-BE49-F238E27FC236}">
                  <a16:creationId xmlns:a16="http://schemas.microsoft.com/office/drawing/2014/main" id="{3A4B5E79-B6E3-43B2-9E03-F76813C0513B}"/>
                </a:ext>
              </a:extLst>
            </p:cNvPr>
            <p:cNvSpPr/>
            <p:nvPr/>
          </p:nvSpPr>
          <p:spPr>
            <a:xfrm>
              <a:off x="3924455" y="963679"/>
              <a:ext cx="146186" cy="198960"/>
            </a:xfrm>
            <a:custGeom>
              <a:avLst/>
              <a:gdLst/>
              <a:ahLst/>
              <a:cxnLst/>
              <a:rect l="l" t="t" r="r" b="b"/>
              <a:pathLst>
                <a:path w="5119" h="6967" extrusionOk="0">
                  <a:moveTo>
                    <a:pt x="496" y="667"/>
                  </a:moveTo>
                  <a:lnTo>
                    <a:pt x="757" y="1526"/>
                  </a:lnTo>
                  <a:lnTo>
                    <a:pt x="568" y="1526"/>
                  </a:lnTo>
                  <a:cubicBezTo>
                    <a:pt x="473" y="1526"/>
                    <a:pt x="395" y="1448"/>
                    <a:pt x="395" y="1353"/>
                  </a:cubicBezTo>
                  <a:lnTo>
                    <a:pt x="395" y="825"/>
                  </a:lnTo>
                  <a:cubicBezTo>
                    <a:pt x="395" y="755"/>
                    <a:pt x="436" y="696"/>
                    <a:pt x="496" y="667"/>
                  </a:cubicBezTo>
                  <a:close/>
                  <a:moveTo>
                    <a:pt x="4154" y="1869"/>
                  </a:moveTo>
                  <a:cubicBezTo>
                    <a:pt x="4241" y="1869"/>
                    <a:pt x="4312" y="1939"/>
                    <a:pt x="4312" y="2027"/>
                  </a:cubicBezTo>
                  <a:lnTo>
                    <a:pt x="4312" y="2269"/>
                  </a:lnTo>
                  <a:cubicBezTo>
                    <a:pt x="4312" y="2356"/>
                    <a:pt x="4241" y="2427"/>
                    <a:pt x="4154" y="2427"/>
                  </a:cubicBezTo>
                  <a:lnTo>
                    <a:pt x="2292" y="2427"/>
                  </a:lnTo>
                  <a:cubicBezTo>
                    <a:pt x="2205" y="2427"/>
                    <a:pt x="2134" y="2356"/>
                    <a:pt x="2134" y="2269"/>
                  </a:cubicBezTo>
                  <a:lnTo>
                    <a:pt x="2134" y="2027"/>
                  </a:lnTo>
                  <a:cubicBezTo>
                    <a:pt x="2134" y="1939"/>
                    <a:pt x="2205" y="1869"/>
                    <a:pt x="2292" y="1869"/>
                  </a:cubicBezTo>
                  <a:close/>
                  <a:moveTo>
                    <a:pt x="1584" y="1869"/>
                  </a:moveTo>
                  <a:cubicBezTo>
                    <a:pt x="1618" y="2322"/>
                    <a:pt x="1516" y="2717"/>
                    <a:pt x="1282" y="3043"/>
                  </a:cubicBezTo>
                  <a:lnTo>
                    <a:pt x="1283" y="3043"/>
                  </a:lnTo>
                  <a:cubicBezTo>
                    <a:pt x="1269" y="3063"/>
                    <a:pt x="1253" y="3068"/>
                    <a:pt x="1239" y="3068"/>
                  </a:cubicBezTo>
                  <a:cubicBezTo>
                    <a:pt x="1227" y="3068"/>
                    <a:pt x="1217" y="3065"/>
                    <a:pt x="1211" y="3062"/>
                  </a:cubicBezTo>
                  <a:cubicBezTo>
                    <a:pt x="1198" y="3055"/>
                    <a:pt x="1169" y="3037"/>
                    <a:pt x="1179" y="2994"/>
                  </a:cubicBezTo>
                  <a:cubicBezTo>
                    <a:pt x="1262" y="2657"/>
                    <a:pt x="1282" y="2279"/>
                    <a:pt x="1240" y="1869"/>
                  </a:cubicBezTo>
                  <a:close/>
                  <a:moveTo>
                    <a:pt x="3251" y="2630"/>
                  </a:moveTo>
                  <a:lnTo>
                    <a:pt x="3251" y="4927"/>
                  </a:lnTo>
                  <a:lnTo>
                    <a:pt x="3095" y="4927"/>
                  </a:lnTo>
                  <a:lnTo>
                    <a:pt x="3095" y="2630"/>
                  </a:lnTo>
                  <a:close/>
                  <a:moveTo>
                    <a:pt x="3251" y="5132"/>
                  </a:moveTo>
                  <a:lnTo>
                    <a:pt x="3251" y="5432"/>
                  </a:lnTo>
                  <a:lnTo>
                    <a:pt x="3095" y="5432"/>
                  </a:lnTo>
                  <a:lnTo>
                    <a:pt x="3095" y="5132"/>
                  </a:lnTo>
                  <a:close/>
                  <a:moveTo>
                    <a:pt x="4074" y="5132"/>
                  </a:moveTo>
                  <a:cubicBezTo>
                    <a:pt x="3985" y="5563"/>
                    <a:pt x="3862" y="5951"/>
                    <a:pt x="3705" y="6287"/>
                  </a:cubicBezTo>
                  <a:lnTo>
                    <a:pt x="1193" y="6287"/>
                  </a:lnTo>
                  <a:cubicBezTo>
                    <a:pt x="1023" y="5933"/>
                    <a:pt x="893" y="5546"/>
                    <a:pt x="805" y="5132"/>
                  </a:cubicBezTo>
                  <a:lnTo>
                    <a:pt x="2891" y="5132"/>
                  </a:lnTo>
                  <a:lnTo>
                    <a:pt x="2891" y="5534"/>
                  </a:lnTo>
                  <a:cubicBezTo>
                    <a:pt x="2891" y="5591"/>
                    <a:pt x="2937" y="5637"/>
                    <a:pt x="2994" y="5637"/>
                  </a:cubicBezTo>
                  <a:lnTo>
                    <a:pt x="3353" y="5637"/>
                  </a:lnTo>
                  <a:cubicBezTo>
                    <a:pt x="3409" y="5637"/>
                    <a:pt x="3454" y="5591"/>
                    <a:pt x="3454" y="5534"/>
                  </a:cubicBezTo>
                  <a:lnTo>
                    <a:pt x="3454" y="5132"/>
                  </a:lnTo>
                  <a:close/>
                  <a:moveTo>
                    <a:pt x="2700" y="0"/>
                  </a:moveTo>
                  <a:cubicBezTo>
                    <a:pt x="1851" y="0"/>
                    <a:pt x="1111" y="112"/>
                    <a:pt x="763" y="174"/>
                  </a:cubicBezTo>
                  <a:cubicBezTo>
                    <a:pt x="663" y="192"/>
                    <a:pt x="575" y="253"/>
                    <a:pt x="522" y="339"/>
                  </a:cubicBezTo>
                  <a:cubicBezTo>
                    <a:pt x="499" y="376"/>
                    <a:pt x="483" y="417"/>
                    <a:pt x="476" y="460"/>
                  </a:cubicBezTo>
                  <a:cubicBezTo>
                    <a:pt x="312" y="500"/>
                    <a:pt x="191" y="649"/>
                    <a:pt x="191" y="825"/>
                  </a:cubicBezTo>
                  <a:lnTo>
                    <a:pt x="191" y="1353"/>
                  </a:lnTo>
                  <a:cubicBezTo>
                    <a:pt x="191" y="1561"/>
                    <a:pt x="360" y="1730"/>
                    <a:pt x="568" y="1730"/>
                  </a:cubicBezTo>
                  <a:lnTo>
                    <a:pt x="844" y="1730"/>
                  </a:lnTo>
                  <a:cubicBezTo>
                    <a:pt x="891" y="1791"/>
                    <a:pt x="958" y="1836"/>
                    <a:pt x="1034" y="1856"/>
                  </a:cubicBezTo>
                  <a:cubicBezTo>
                    <a:pt x="1078" y="2252"/>
                    <a:pt x="1060" y="2627"/>
                    <a:pt x="981" y="2945"/>
                  </a:cubicBezTo>
                  <a:cubicBezTo>
                    <a:pt x="950" y="3069"/>
                    <a:pt x="1010" y="3193"/>
                    <a:pt x="1126" y="3247"/>
                  </a:cubicBezTo>
                  <a:cubicBezTo>
                    <a:pt x="1162" y="3263"/>
                    <a:pt x="1200" y="3272"/>
                    <a:pt x="1238" y="3272"/>
                  </a:cubicBezTo>
                  <a:cubicBezTo>
                    <a:pt x="1319" y="3272"/>
                    <a:pt x="1398" y="3233"/>
                    <a:pt x="1450" y="3162"/>
                  </a:cubicBezTo>
                  <a:cubicBezTo>
                    <a:pt x="1709" y="2800"/>
                    <a:pt x="1823" y="2365"/>
                    <a:pt x="1789" y="1869"/>
                  </a:cubicBezTo>
                  <a:lnTo>
                    <a:pt x="1967" y="1869"/>
                  </a:lnTo>
                  <a:cubicBezTo>
                    <a:pt x="1943" y="1916"/>
                    <a:pt x="1930" y="1969"/>
                    <a:pt x="1930" y="2027"/>
                  </a:cubicBezTo>
                  <a:lnTo>
                    <a:pt x="1930" y="2269"/>
                  </a:lnTo>
                  <a:cubicBezTo>
                    <a:pt x="1930" y="2427"/>
                    <a:pt x="2032" y="2561"/>
                    <a:pt x="2174" y="2610"/>
                  </a:cubicBezTo>
                  <a:lnTo>
                    <a:pt x="2174" y="2810"/>
                  </a:lnTo>
                  <a:cubicBezTo>
                    <a:pt x="2174" y="3043"/>
                    <a:pt x="2016" y="3244"/>
                    <a:pt x="1789" y="3298"/>
                  </a:cubicBezTo>
                  <a:cubicBezTo>
                    <a:pt x="1327" y="3408"/>
                    <a:pt x="921" y="3563"/>
                    <a:pt x="579" y="3760"/>
                  </a:cubicBezTo>
                  <a:cubicBezTo>
                    <a:pt x="204" y="3976"/>
                    <a:pt x="1" y="4392"/>
                    <a:pt x="59" y="4818"/>
                  </a:cubicBezTo>
                  <a:cubicBezTo>
                    <a:pt x="83" y="4990"/>
                    <a:pt x="115" y="5166"/>
                    <a:pt x="153" y="5338"/>
                  </a:cubicBezTo>
                  <a:cubicBezTo>
                    <a:pt x="164" y="5385"/>
                    <a:pt x="207" y="5418"/>
                    <a:pt x="254" y="5418"/>
                  </a:cubicBezTo>
                  <a:cubicBezTo>
                    <a:pt x="261" y="5418"/>
                    <a:pt x="268" y="5417"/>
                    <a:pt x="275" y="5415"/>
                  </a:cubicBezTo>
                  <a:cubicBezTo>
                    <a:pt x="330" y="5403"/>
                    <a:pt x="365" y="5348"/>
                    <a:pt x="353" y="5293"/>
                  </a:cubicBezTo>
                  <a:cubicBezTo>
                    <a:pt x="315" y="5126"/>
                    <a:pt x="285" y="4957"/>
                    <a:pt x="262" y="4790"/>
                  </a:cubicBezTo>
                  <a:cubicBezTo>
                    <a:pt x="214" y="4446"/>
                    <a:pt x="379" y="4111"/>
                    <a:pt x="682" y="3936"/>
                  </a:cubicBezTo>
                  <a:cubicBezTo>
                    <a:pt x="1006" y="3749"/>
                    <a:pt x="1394" y="3602"/>
                    <a:pt x="1836" y="3496"/>
                  </a:cubicBezTo>
                  <a:cubicBezTo>
                    <a:pt x="2156" y="3420"/>
                    <a:pt x="2378" y="3138"/>
                    <a:pt x="2378" y="2809"/>
                  </a:cubicBezTo>
                  <a:lnTo>
                    <a:pt x="2378" y="2630"/>
                  </a:lnTo>
                  <a:lnTo>
                    <a:pt x="2891" y="2630"/>
                  </a:lnTo>
                  <a:lnTo>
                    <a:pt x="2891" y="4927"/>
                  </a:lnTo>
                  <a:lnTo>
                    <a:pt x="680" y="4927"/>
                  </a:lnTo>
                  <a:cubicBezTo>
                    <a:pt x="649" y="4927"/>
                    <a:pt x="620" y="4941"/>
                    <a:pt x="601" y="4964"/>
                  </a:cubicBezTo>
                  <a:cubicBezTo>
                    <a:pt x="581" y="4988"/>
                    <a:pt x="574" y="5018"/>
                    <a:pt x="579" y="5049"/>
                  </a:cubicBezTo>
                  <a:cubicBezTo>
                    <a:pt x="673" y="5541"/>
                    <a:pt x="825" y="6000"/>
                    <a:pt x="1028" y="6414"/>
                  </a:cubicBezTo>
                  <a:cubicBezTo>
                    <a:pt x="1051" y="6461"/>
                    <a:pt x="1100" y="6490"/>
                    <a:pt x="1153" y="6490"/>
                  </a:cubicBezTo>
                  <a:lnTo>
                    <a:pt x="3746" y="6490"/>
                  </a:lnTo>
                  <a:cubicBezTo>
                    <a:pt x="3799" y="6490"/>
                    <a:pt x="3849" y="6460"/>
                    <a:pt x="3873" y="6411"/>
                  </a:cubicBezTo>
                  <a:cubicBezTo>
                    <a:pt x="4059" y="6019"/>
                    <a:pt x="4202" y="5561"/>
                    <a:pt x="4297" y="5049"/>
                  </a:cubicBezTo>
                  <a:cubicBezTo>
                    <a:pt x="4304" y="5018"/>
                    <a:pt x="4295" y="4988"/>
                    <a:pt x="4276" y="4964"/>
                  </a:cubicBezTo>
                  <a:cubicBezTo>
                    <a:pt x="4257" y="4941"/>
                    <a:pt x="4227" y="4927"/>
                    <a:pt x="4197" y="4927"/>
                  </a:cubicBezTo>
                  <a:lnTo>
                    <a:pt x="3455" y="4927"/>
                  </a:lnTo>
                  <a:lnTo>
                    <a:pt x="3455" y="2630"/>
                  </a:lnTo>
                  <a:lnTo>
                    <a:pt x="4071" y="2630"/>
                  </a:lnTo>
                  <a:cubicBezTo>
                    <a:pt x="4089" y="2937"/>
                    <a:pt x="4202" y="3228"/>
                    <a:pt x="4393" y="3459"/>
                  </a:cubicBezTo>
                  <a:cubicBezTo>
                    <a:pt x="4413" y="3482"/>
                    <a:pt x="4434" y="3508"/>
                    <a:pt x="4453" y="3536"/>
                  </a:cubicBezTo>
                  <a:cubicBezTo>
                    <a:pt x="4615" y="3760"/>
                    <a:pt x="4691" y="4041"/>
                    <a:pt x="4668" y="4326"/>
                  </a:cubicBezTo>
                  <a:cubicBezTo>
                    <a:pt x="4630" y="4796"/>
                    <a:pt x="4509" y="5707"/>
                    <a:pt x="4119" y="6528"/>
                  </a:cubicBezTo>
                  <a:cubicBezTo>
                    <a:pt x="4051" y="6670"/>
                    <a:pt x="3903" y="6763"/>
                    <a:pt x="3746" y="6763"/>
                  </a:cubicBezTo>
                  <a:lnTo>
                    <a:pt x="1153" y="6763"/>
                  </a:lnTo>
                  <a:cubicBezTo>
                    <a:pt x="997" y="6763"/>
                    <a:pt x="852" y="6673"/>
                    <a:pt x="784" y="6534"/>
                  </a:cubicBezTo>
                  <a:cubicBezTo>
                    <a:pt x="654" y="6268"/>
                    <a:pt x="542" y="5982"/>
                    <a:pt x="453" y="5681"/>
                  </a:cubicBezTo>
                  <a:cubicBezTo>
                    <a:pt x="440" y="5637"/>
                    <a:pt x="399" y="5608"/>
                    <a:pt x="355" y="5608"/>
                  </a:cubicBezTo>
                  <a:cubicBezTo>
                    <a:pt x="346" y="5608"/>
                    <a:pt x="336" y="5609"/>
                    <a:pt x="327" y="5612"/>
                  </a:cubicBezTo>
                  <a:cubicBezTo>
                    <a:pt x="272" y="5627"/>
                    <a:pt x="242" y="5685"/>
                    <a:pt x="258" y="5739"/>
                  </a:cubicBezTo>
                  <a:cubicBezTo>
                    <a:pt x="350" y="6049"/>
                    <a:pt x="464" y="6348"/>
                    <a:pt x="600" y="6624"/>
                  </a:cubicBezTo>
                  <a:cubicBezTo>
                    <a:pt x="703" y="6832"/>
                    <a:pt x="920" y="6967"/>
                    <a:pt x="1153" y="6967"/>
                  </a:cubicBezTo>
                  <a:lnTo>
                    <a:pt x="3746" y="6967"/>
                  </a:lnTo>
                  <a:cubicBezTo>
                    <a:pt x="3982" y="6967"/>
                    <a:pt x="4201" y="6829"/>
                    <a:pt x="4302" y="6616"/>
                  </a:cubicBezTo>
                  <a:cubicBezTo>
                    <a:pt x="4708" y="5765"/>
                    <a:pt x="4833" y="4826"/>
                    <a:pt x="4872" y="4342"/>
                  </a:cubicBezTo>
                  <a:cubicBezTo>
                    <a:pt x="4898" y="4009"/>
                    <a:pt x="4808" y="3680"/>
                    <a:pt x="4619" y="3417"/>
                  </a:cubicBezTo>
                  <a:cubicBezTo>
                    <a:pt x="4596" y="3385"/>
                    <a:pt x="4573" y="3355"/>
                    <a:pt x="4550" y="3328"/>
                  </a:cubicBezTo>
                  <a:cubicBezTo>
                    <a:pt x="4385" y="3129"/>
                    <a:pt x="4289" y="2876"/>
                    <a:pt x="4274" y="2609"/>
                  </a:cubicBezTo>
                  <a:cubicBezTo>
                    <a:pt x="4415" y="2560"/>
                    <a:pt x="4517" y="2426"/>
                    <a:pt x="4517" y="2269"/>
                  </a:cubicBezTo>
                  <a:lnTo>
                    <a:pt x="4517" y="2025"/>
                  </a:lnTo>
                  <a:cubicBezTo>
                    <a:pt x="4517" y="1880"/>
                    <a:pt x="4430" y="1755"/>
                    <a:pt x="4306" y="1697"/>
                  </a:cubicBezTo>
                  <a:cubicBezTo>
                    <a:pt x="4367" y="1600"/>
                    <a:pt x="4540" y="1451"/>
                    <a:pt x="5016" y="1451"/>
                  </a:cubicBezTo>
                  <a:cubicBezTo>
                    <a:pt x="5043" y="1451"/>
                    <a:pt x="5069" y="1440"/>
                    <a:pt x="5088" y="1422"/>
                  </a:cubicBezTo>
                  <a:cubicBezTo>
                    <a:pt x="5107" y="1402"/>
                    <a:pt x="5118" y="1377"/>
                    <a:pt x="5118" y="1350"/>
                  </a:cubicBezTo>
                  <a:cubicBezTo>
                    <a:pt x="5118" y="1325"/>
                    <a:pt x="5112" y="735"/>
                    <a:pt x="4635" y="258"/>
                  </a:cubicBezTo>
                  <a:cubicBezTo>
                    <a:pt x="4622" y="245"/>
                    <a:pt x="4606" y="237"/>
                    <a:pt x="4590" y="232"/>
                  </a:cubicBezTo>
                  <a:cubicBezTo>
                    <a:pt x="4465" y="197"/>
                    <a:pt x="4336" y="166"/>
                    <a:pt x="4206" y="140"/>
                  </a:cubicBezTo>
                  <a:cubicBezTo>
                    <a:pt x="4199" y="138"/>
                    <a:pt x="4193" y="138"/>
                    <a:pt x="4186" y="138"/>
                  </a:cubicBezTo>
                  <a:cubicBezTo>
                    <a:pt x="4138" y="138"/>
                    <a:pt x="4095" y="172"/>
                    <a:pt x="4085" y="220"/>
                  </a:cubicBezTo>
                  <a:cubicBezTo>
                    <a:pt x="4075" y="276"/>
                    <a:pt x="4110" y="329"/>
                    <a:pt x="4166" y="340"/>
                  </a:cubicBezTo>
                  <a:cubicBezTo>
                    <a:pt x="4282" y="363"/>
                    <a:pt x="4398" y="391"/>
                    <a:pt x="4509" y="422"/>
                  </a:cubicBezTo>
                  <a:cubicBezTo>
                    <a:pt x="4801" y="725"/>
                    <a:pt x="4882" y="1081"/>
                    <a:pt x="4905" y="1250"/>
                  </a:cubicBezTo>
                  <a:cubicBezTo>
                    <a:pt x="4333" y="1279"/>
                    <a:pt x="4151" y="1526"/>
                    <a:pt x="4094" y="1664"/>
                  </a:cubicBezTo>
                  <a:lnTo>
                    <a:pt x="1126" y="1664"/>
                  </a:lnTo>
                  <a:cubicBezTo>
                    <a:pt x="1059" y="1664"/>
                    <a:pt x="998" y="1619"/>
                    <a:pt x="979" y="1555"/>
                  </a:cubicBezTo>
                  <a:lnTo>
                    <a:pt x="680" y="570"/>
                  </a:lnTo>
                  <a:cubicBezTo>
                    <a:pt x="667" y="527"/>
                    <a:pt x="672" y="484"/>
                    <a:pt x="695" y="446"/>
                  </a:cubicBezTo>
                  <a:cubicBezTo>
                    <a:pt x="718" y="408"/>
                    <a:pt x="756" y="383"/>
                    <a:pt x="799" y="375"/>
                  </a:cubicBezTo>
                  <a:cubicBezTo>
                    <a:pt x="1140" y="314"/>
                    <a:pt x="1867" y="204"/>
                    <a:pt x="2697" y="204"/>
                  </a:cubicBezTo>
                  <a:cubicBezTo>
                    <a:pt x="3044" y="204"/>
                    <a:pt x="3410" y="224"/>
                    <a:pt x="3774" y="274"/>
                  </a:cubicBezTo>
                  <a:cubicBezTo>
                    <a:pt x="3778" y="274"/>
                    <a:pt x="3783" y="275"/>
                    <a:pt x="3788" y="275"/>
                  </a:cubicBezTo>
                  <a:cubicBezTo>
                    <a:pt x="3838" y="275"/>
                    <a:pt x="3882" y="238"/>
                    <a:pt x="3889" y="186"/>
                  </a:cubicBezTo>
                  <a:cubicBezTo>
                    <a:pt x="3897" y="131"/>
                    <a:pt x="3857" y="79"/>
                    <a:pt x="3802" y="71"/>
                  </a:cubicBezTo>
                  <a:cubicBezTo>
                    <a:pt x="3430" y="20"/>
                    <a:pt x="3055" y="0"/>
                    <a:pt x="2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54;p80">
              <a:extLst>
                <a:ext uri="{FF2B5EF4-FFF2-40B4-BE49-F238E27FC236}">
                  <a16:creationId xmlns:a16="http://schemas.microsoft.com/office/drawing/2014/main" id="{8B4C85A4-4FFA-3363-5B89-729872E229A8}"/>
                </a:ext>
              </a:extLst>
            </p:cNvPr>
            <p:cNvSpPr/>
            <p:nvPr/>
          </p:nvSpPr>
          <p:spPr>
            <a:xfrm>
              <a:off x="3889044" y="990923"/>
              <a:ext cx="25559" cy="18762"/>
            </a:xfrm>
            <a:custGeom>
              <a:avLst/>
              <a:gdLst/>
              <a:ahLst/>
              <a:cxnLst/>
              <a:rect l="l" t="t" r="r" b="b"/>
              <a:pathLst>
                <a:path w="895" h="657" extrusionOk="0">
                  <a:moveTo>
                    <a:pt x="301" y="204"/>
                  </a:moveTo>
                  <a:lnTo>
                    <a:pt x="609" y="226"/>
                  </a:lnTo>
                  <a:cubicBezTo>
                    <a:pt x="655" y="230"/>
                    <a:pt x="691" y="268"/>
                    <a:pt x="691" y="315"/>
                  </a:cubicBezTo>
                  <a:lnTo>
                    <a:pt x="691" y="343"/>
                  </a:lnTo>
                  <a:cubicBezTo>
                    <a:pt x="691" y="389"/>
                    <a:pt x="655" y="429"/>
                    <a:pt x="609" y="432"/>
                  </a:cubicBezTo>
                  <a:lnTo>
                    <a:pt x="301" y="453"/>
                  </a:lnTo>
                  <a:cubicBezTo>
                    <a:pt x="298" y="453"/>
                    <a:pt x="296" y="453"/>
                    <a:pt x="294" y="453"/>
                  </a:cubicBezTo>
                  <a:cubicBezTo>
                    <a:pt x="271" y="453"/>
                    <a:pt x="250" y="444"/>
                    <a:pt x="234" y="429"/>
                  </a:cubicBezTo>
                  <a:cubicBezTo>
                    <a:pt x="216" y="412"/>
                    <a:pt x="205" y="389"/>
                    <a:pt x="205" y="364"/>
                  </a:cubicBezTo>
                  <a:lnTo>
                    <a:pt x="205" y="293"/>
                  </a:lnTo>
                  <a:cubicBezTo>
                    <a:pt x="205" y="268"/>
                    <a:pt x="216" y="245"/>
                    <a:pt x="234" y="228"/>
                  </a:cubicBezTo>
                  <a:cubicBezTo>
                    <a:pt x="250" y="213"/>
                    <a:pt x="271" y="204"/>
                    <a:pt x="294" y="204"/>
                  </a:cubicBezTo>
                  <a:close/>
                  <a:moveTo>
                    <a:pt x="295" y="0"/>
                  </a:moveTo>
                  <a:cubicBezTo>
                    <a:pt x="221" y="0"/>
                    <a:pt x="149" y="28"/>
                    <a:pt x="94" y="79"/>
                  </a:cubicBezTo>
                  <a:cubicBezTo>
                    <a:pt x="35" y="134"/>
                    <a:pt x="1" y="213"/>
                    <a:pt x="1" y="293"/>
                  </a:cubicBezTo>
                  <a:lnTo>
                    <a:pt x="1" y="364"/>
                  </a:lnTo>
                  <a:cubicBezTo>
                    <a:pt x="1" y="445"/>
                    <a:pt x="35" y="523"/>
                    <a:pt x="94" y="578"/>
                  </a:cubicBezTo>
                  <a:cubicBezTo>
                    <a:pt x="148" y="629"/>
                    <a:pt x="220" y="657"/>
                    <a:pt x="294" y="657"/>
                  </a:cubicBezTo>
                  <a:lnTo>
                    <a:pt x="314" y="657"/>
                  </a:lnTo>
                  <a:lnTo>
                    <a:pt x="622" y="635"/>
                  </a:lnTo>
                  <a:cubicBezTo>
                    <a:pt x="775" y="624"/>
                    <a:pt x="895" y="496"/>
                    <a:pt x="895" y="343"/>
                  </a:cubicBezTo>
                  <a:lnTo>
                    <a:pt x="895" y="314"/>
                  </a:lnTo>
                  <a:cubicBezTo>
                    <a:pt x="895" y="161"/>
                    <a:pt x="775" y="33"/>
                    <a:pt x="622" y="22"/>
                  </a:cubicBezTo>
                  <a:lnTo>
                    <a:pt x="314" y="1"/>
                  </a:lnTo>
                  <a:cubicBezTo>
                    <a:pt x="308" y="0"/>
                    <a:pt x="301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55;p80">
              <a:extLst>
                <a:ext uri="{FF2B5EF4-FFF2-40B4-BE49-F238E27FC236}">
                  <a16:creationId xmlns:a16="http://schemas.microsoft.com/office/drawing/2014/main" id="{06E8EDF6-905E-8AE8-B26E-CE84174567DD}"/>
                </a:ext>
              </a:extLst>
            </p:cNvPr>
            <p:cNvSpPr/>
            <p:nvPr/>
          </p:nvSpPr>
          <p:spPr>
            <a:xfrm>
              <a:off x="3897126" y="1014568"/>
              <a:ext cx="26501" cy="22389"/>
            </a:xfrm>
            <a:custGeom>
              <a:avLst/>
              <a:gdLst/>
              <a:ahLst/>
              <a:cxnLst/>
              <a:rect l="l" t="t" r="r" b="b"/>
              <a:pathLst>
                <a:path w="928" h="784" extrusionOk="0">
                  <a:moveTo>
                    <a:pt x="582" y="205"/>
                  </a:moveTo>
                  <a:cubicBezTo>
                    <a:pt x="613" y="205"/>
                    <a:pt x="643" y="220"/>
                    <a:pt x="659" y="249"/>
                  </a:cubicBezTo>
                  <a:lnTo>
                    <a:pt x="674" y="274"/>
                  </a:lnTo>
                  <a:cubicBezTo>
                    <a:pt x="697" y="315"/>
                    <a:pt x="685" y="366"/>
                    <a:pt x="646" y="392"/>
                  </a:cubicBezTo>
                  <a:lnTo>
                    <a:pt x="390" y="564"/>
                  </a:lnTo>
                  <a:cubicBezTo>
                    <a:pt x="375" y="574"/>
                    <a:pt x="358" y="579"/>
                    <a:pt x="341" y="579"/>
                  </a:cubicBezTo>
                  <a:cubicBezTo>
                    <a:pt x="334" y="579"/>
                    <a:pt x="327" y="578"/>
                    <a:pt x="320" y="577"/>
                  </a:cubicBezTo>
                  <a:cubicBezTo>
                    <a:pt x="296" y="571"/>
                    <a:pt x="276" y="557"/>
                    <a:pt x="263" y="535"/>
                  </a:cubicBezTo>
                  <a:lnTo>
                    <a:pt x="229" y="473"/>
                  </a:lnTo>
                  <a:cubicBezTo>
                    <a:pt x="216" y="452"/>
                    <a:pt x="213" y="427"/>
                    <a:pt x="220" y="403"/>
                  </a:cubicBezTo>
                  <a:cubicBezTo>
                    <a:pt x="227" y="379"/>
                    <a:pt x="243" y="360"/>
                    <a:pt x="266" y="349"/>
                  </a:cubicBezTo>
                  <a:lnTo>
                    <a:pt x="543" y="213"/>
                  </a:lnTo>
                  <a:cubicBezTo>
                    <a:pt x="555" y="208"/>
                    <a:pt x="569" y="205"/>
                    <a:pt x="582" y="205"/>
                  </a:cubicBezTo>
                  <a:close/>
                  <a:moveTo>
                    <a:pt x="582" y="1"/>
                  </a:moveTo>
                  <a:cubicBezTo>
                    <a:pt x="539" y="1"/>
                    <a:pt x="495" y="10"/>
                    <a:pt x="454" y="30"/>
                  </a:cubicBezTo>
                  <a:lnTo>
                    <a:pt x="176" y="166"/>
                  </a:lnTo>
                  <a:cubicBezTo>
                    <a:pt x="104" y="202"/>
                    <a:pt x="49" y="266"/>
                    <a:pt x="25" y="344"/>
                  </a:cubicBezTo>
                  <a:cubicBezTo>
                    <a:pt x="1" y="421"/>
                    <a:pt x="11" y="506"/>
                    <a:pt x="51" y="576"/>
                  </a:cubicBezTo>
                  <a:lnTo>
                    <a:pt x="86" y="637"/>
                  </a:lnTo>
                  <a:cubicBezTo>
                    <a:pt x="127" y="707"/>
                    <a:pt x="195" y="757"/>
                    <a:pt x="274" y="776"/>
                  </a:cubicBezTo>
                  <a:cubicBezTo>
                    <a:pt x="296" y="781"/>
                    <a:pt x="318" y="784"/>
                    <a:pt x="340" y="784"/>
                  </a:cubicBezTo>
                  <a:cubicBezTo>
                    <a:pt x="398" y="784"/>
                    <a:pt x="455" y="766"/>
                    <a:pt x="504" y="733"/>
                  </a:cubicBezTo>
                  <a:lnTo>
                    <a:pt x="760" y="561"/>
                  </a:lnTo>
                  <a:cubicBezTo>
                    <a:pt x="888" y="475"/>
                    <a:pt x="927" y="304"/>
                    <a:pt x="850" y="171"/>
                  </a:cubicBezTo>
                  <a:lnTo>
                    <a:pt x="836" y="146"/>
                  </a:lnTo>
                  <a:lnTo>
                    <a:pt x="836" y="147"/>
                  </a:lnTo>
                  <a:cubicBezTo>
                    <a:pt x="782" y="54"/>
                    <a:pt x="683" y="1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56;p80">
              <a:extLst>
                <a:ext uri="{FF2B5EF4-FFF2-40B4-BE49-F238E27FC236}">
                  <a16:creationId xmlns:a16="http://schemas.microsoft.com/office/drawing/2014/main" id="{3CB313FB-FB58-EA63-E916-2AB985609292}"/>
                </a:ext>
              </a:extLst>
            </p:cNvPr>
            <p:cNvSpPr/>
            <p:nvPr/>
          </p:nvSpPr>
          <p:spPr>
            <a:xfrm>
              <a:off x="3897126" y="963651"/>
              <a:ext cx="26501" cy="22389"/>
            </a:xfrm>
            <a:custGeom>
              <a:avLst/>
              <a:gdLst/>
              <a:ahLst/>
              <a:cxnLst/>
              <a:rect l="l" t="t" r="r" b="b"/>
              <a:pathLst>
                <a:path w="928" h="784" extrusionOk="0">
                  <a:moveTo>
                    <a:pt x="341" y="205"/>
                  </a:moveTo>
                  <a:cubicBezTo>
                    <a:pt x="358" y="205"/>
                    <a:pt x="376" y="210"/>
                    <a:pt x="390" y="220"/>
                  </a:cubicBezTo>
                  <a:lnTo>
                    <a:pt x="646" y="393"/>
                  </a:lnTo>
                  <a:cubicBezTo>
                    <a:pt x="685" y="419"/>
                    <a:pt x="698" y="470"/>
                    <a:pt x="674" y="511"/>
                  </a:cubicBezTo>
                  <a:lnTo>
                    <a:pt x="660" y="536"/>
                  </a:lnTo>
                  <a:cubicBezTo>
                    <a:pt x="643" y="564"/>
                    <a:pt x="613" y="580"/>
                    <a:pt x="582" y="580"/>
                  </a:cubicBezTo>
                  <a:cubicBezTo>
                    <a:pt x="569" y="580"/>
                    <a:pt x="556" y="577"/>
                    <a:pt x="543" y="570"/>
                  </a:cubicBezTo>
                  <a:lnTo>
                    <a:pt x="266" y="435"/>
                  </a:lnTo>
                  <a:cubicBezTo>
                    <a:pt x="244" y="424"/>
                    <a:pt x="227" y="405"/>
                    <a:pt x="220" y="381"/>
                  </a:cubicBezTo>
                  <a:cubicBezTo>
                    <a:pt x="213" y="357"/>
                    <a:pt x="216" y="332"/>
                    <a:pt x="229" y="311"/>
                  </a:cubicBezTo>
                  <a:lnTo>
                    <a:pt x="264" y="250"/>
                  </a:lnTo>
                  <a:cubicBezTo>
                    <a:pt x="276" y="228"/>
                    <a:pt x="296" y="213"/>
                    <a:pt x="320" y="208"/>
                  </a:cubicBezTo>
                  <a:cubicBezTo>
                    <a:pt x="328" y="206"/>
                    <a:pt x="334" y="205"/>
                    <a:pt x="341" y="205"/>
                  </a:cubicBezTo>
                  <a:close/>
                  <a:moveTo>
                    <a:pt x="340" y="1"/>
                  </a:moveTo>
                  <a:cubicBezTo>
                    <a:pt x="318" y="1"/>
                    <a:pt x="296" y="3"/>
                    <a:pt x="274" y="8"/>
                  </a:cubicBezTo>
                  <a:cubicBezTo>
                    <a:pt x="195" y="27"/>
                    <a:pt x="127" y="77"/>
                    <a:pt x="86" y="147"/>
                  </a:cubicBezTo>
                  <a:lnTo>
                    <a:pt x="51" y="209"/>
                  </a:lnTo>
                  <a:cubicBezTo>
                    <a:pt x="11" y="279"/>
                    <a:pt x="1" y="363"/>
                    <a:pt x="25" y="441"/>
                  </a:cubicBezTo>
                  <a:cubicBezTo>
                    <a:pt x="49" y="518"/>
                    <a:pt x="103" y="583"/>
                    <a:pt x="176" y="618"/>
                  </a:cubicBezTo>
                  <a:lnTo>
                    <a:pt x="453" y="754"/>
                  </a:lnTo>
                  <a:cubicBezTo>
                    <a:pt x="495" y="774"/>
                    <a:pt x="539" y="783"/>
                    <a:pt x="582" y="783"/>
                  </a:cubicBezTo>
                  <a:cubicBezTo>
                    <a:pt x="683" y="783"/>
                    <a:pt x="782" y="731"/>
                    <a:pt x="836" y="637"/>
                  </a:cubicBezTo>
                  <a:lnTo>
                    <a:pt x="850" y="613"/>
                  </a:lnTo>
                  <a:cubicBezTo>
                    <a:pt x="927" y="479"/>
                    <a:pt x="888" y="309"/>
                    <a:pt x="760" y="223"/>
                  </a:cubicBezTo>
                  <a:lnTo>
                    <a:pt x="504" y="51"/>
                  </a:lnTo>
                  <a:cubicBezTo>
                    <a:pt x="456" y="18"/>
                    <a:pt x="398" y="1"/>
                    <a:pt x="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942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70"/>
          <p:cNvSpPr txBox="1">
            <a:spLocks noGrp="1"/>
          </p:cNvSpPr>
          <p:nvPr>
            <p:ph type="title"/>
          </p:nvPr>
        </p:nvSpPr>
        <p:spPr>
          <a:xfrm>
            <a:off x="720000" y="444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Flutter </a:t>
            </a:r>
            <a:r>
              <a:rPr lang="en" dirty="0"/>
              <a:t>application</a:t>
            </a:r>
            <a:br>
              <a:rPr lang="en" dirty="0"/>
            </a:br>
            <a:r>
              <a:rPr lang="en" sz="2400" dirty="0"/>
              <a:t>farm feedback page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45B68F-7AB4-FEE6-5D41-1D92B3BB1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522800"/>
            <a:ext cx="297180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D377A4-48A2-D1CE-5666-A85D8BFEB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550" y="1522800"/>
            <a:ext cx="29718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6821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70"/>
          <p:cNvSpPr txBox="1">
            <a:spLocks noGrp="1"/>
          </p:cNvSpPr>
          <p:nvPr>
            <p:ph type="title"/>
          </p:nvPr>
        </p:nvSpPr>
        <p:spPr>
          <a:xfrm>
            <a:off x="720000" y="444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Flutter </a:t>
            </a:r>
            <a:r>
              <a:rPr lang="en" dirty="0"/>
              <a:t>application</a:t>
            </a:r>
            <a:br>
              <a:rPr lang="en" dirty="0"/>
            </a:br>
            <a:r>
              <a:rPr lang="en" sz="2800" dirty="0"/>
              <a:t>Plant disease detection page</a:t>
            </a:r>
            <a:endParaRPr sz="2800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3E5F5E9-BE8A-F17C-9EC8-FD14E914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6" y="1583899"/>
            <a:ext cx="3114676" cy="3114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ECC84-A7BC-0419-291B-4AA92AD8FB6B}"/>
              </a:ext>
            </a:extLst>
          </p:cNvPr>
          <p:cNvSpPr txBox="1"/>
          <p:nvPr/>
        </p:nvSpPr>
        <p:spPr>
          <a:xfrm>
            <a:off x="5173579" y="2276977"/>
            <a:ext cx="397042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</a:rPr>
              <a:t>Page to either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</a:rPr>
              <a:t>capture a picture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Asap"/>
              </a:rPr>
              <a:t>or use an already existing one for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latin typeface="Asap"/>
              </a:rPr>
              <a:t>detecting plant diseases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123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2"/>
          <p:cNvSpPr txBox="1">
            <a:spLocks noGrp="1"/>
          </p:cNvSpPr>
          <p:nvPr>
            <p:ph type="title"/>
          </p:nvPr>
        </p:nvSpPr>
        <p:spPr>
          <a:xfrm>
            <a:off x="720000" y="2462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Plantera</a:t>
            </a:r>
            <a:r>
              <a:rPr lang="en-US" dirty="0"/>
              <a:t> Website and land page</a:t>
            </a:r>
            <a:endParaRPr dirty="0"/>
          </a:p>
        </p:txBody>
      </p:sp>
      <p:sp>
        <p:nvSpPr>
          <p:cNvPr id="1598" name="Google Shape;1598;p72"/>
          <p:cNvSpPr/>
          <p:nvPr/>
        </p:nvSpPr>
        <p:spPr>
          <a:xfrm>
            <a:off x="3680550" y="1047749"/>
            <a:ext cx="5086350" cy="3611424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72"/>
          <p:cNvSpPr txBox="1">
            <a:spLocks noGrp="1"/>
          </p:cNvSpPr>
          <p:nvPr>
            <p:ph type="subTitle" idx="1"/>
          </p:nvPr>
        </p:nvSpPr>
        <p:spPr>
          <a:xfrm>
            <a:off x="344232" y="1663850"/>
            <a:ext cx="3246300" cy="14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2">
                    <a:lumMod val="75000"/>
                  </a:schemeClr>
                </a:solidFill>
                <a:sym typeface="Arial"/>
              </a:rPr>
              <a:t>The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sym typeface="Arial"/>
              </a:rPr>
              <a:t>home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sym typeface="Arial"/>
              </a:rPr>
              <a:t> page, where the user can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  <a:sym typeface="Arial"/>
              </a:rPr>
              <a:t>install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sym typeface="Arial"/>
              </a:rPr>
              <a:t>the application on both the apple store, and google play</a:t>
            </a:r>
            <a:endParaRPr sz="1700" dirty="0">
              <a:solidFill>
                <a:schemeClr val="bg2">
                  <a:lumMod val="75000"/>
                </a:schemeClr>
              </a:solidFill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3199B-36B0-EDE2-E987-0EE3E6E18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" t="15724" b="5533"/>
          <a:stretch/>
        </p:blipFill>
        <p:spPr>
          <a:xfrm>
            <a:off x="3860586" y="1209676"/>
            <a:ext cx="4779359" cy="24860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2"/>
          <p:cNvSpPr txBox="1">
            <a:spLocks noGrp="1"/>
          </p:cNvSpPr>
          <p:nvPr>
            <p:ph type="title"/>
          </p:nvPr>
        </p:nvSpPr>
        <p:spPr>
          <a:xfrm>
            <a:off x="720000" y="1320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1598" name="Google Shape;1598;p72"/>
          <p:cNvSpPr/>
          <p:nvPr/>
        </p:nvSpPr>
        <p:spPr>
          <a:xfrm>
            <a:off x="3332887" y="1005699"/>
            <a:ext cx="5086350" cy="3611424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72"/>
          <p:cNvSpPr txBox="1">
            <a:spLocks noGrp="1"/>
          </p:cNvSpPr>
          <p:nvPr>
            <p:ph type="subTitle" idx="1"/>
          </p:nvPr>
        </p:nvSpPr>
        <p:spPr>
          <a:xfrm>
            <a:off x="116889" y="2012475"/>
            <a:ext cx="3246300" cy="14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bg2">
                    <a:lumMod val="75000"/>
                  </a:schemeClr>
                </a:solidFill>
              </a:rPr>
              <a:t>Pricing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page, where pricing plans are available to the user</a:t>
            </a:r>
            <a:endParaRPr sz="17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F1835-E8CF-7A7F-E4C5-11E4B3994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4" t="14983" b="5905"/>
          <a:stretch/>
        </p:blipFill>
        <p:spPr>
          <a:xfrm>
            <a:off x="3533776" y="1145597"/>
            <a:ext cx="4714874" cy="252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2C4D16-1A94-9C43-D616-D5A556C1D8EA}"/>
              </a:ext>
            </a:extLst>
          </p:cNvPr>
          <p:cNvSpPr txBox="1"/>
          <p:nvPr/>
        </p:nvSpPr>
        <p:spPr>
          <a:xfrm>
            <a:off x="2775674" y="266763"/>
            <a:ext cx="79105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 err="1">
                <a:solidFill>
                  <a:schemeClr val="lt2"/>
                </a:solidFill>
                <a:latin typeface="Libre Bodoni"/>
                <a:sym typeface="Libre Bodoni"/>
              </a:rPr>
              <a:t>Plantera</a:t>
            </a:r>
            <a:r>
              <a:rPr lang="en-US" sz="3000" dirty="0">
                <a:solidFill>
                  <a:schemeClr val="lt2"/>
                </a:solidFill>
                <a:latin typeface="Libre Bodoni"/>
                <a:sym typeface="Libre Bodoni"/>
              </a:rPr>
              <a:t> Website</a:t>
            </a:r>
          </a:p>
        </p:txBody>
      </p:sp>
      <p:sp>
        <p:nvSpPr>
          <p:cNvPr id="5" name="Google Shape;1751;p80">
            <a:extLst>
              <a:ext uri="{FF2B5EF4-FFF2-40B4-BE49-F238E27FC236}">
                <a16:creationId xmlns:a16="http://schemas.microsoft.com/office/drawing/2014/main" id="{AE7106B5-00C9-BA58-2CDD-D8DA80FD3C34}"/>
              </a:ext>
            </a:extLst>
          </p:cNvPr>
          <p:cNvSpPr/>
          <p:nvPr/>
        </p:nvSpPr>
        <p:spPr>
          <a:xfrm>
            <a:off x="5625577" y="3997903"/>
            <a:ext cx="358095" cy="434282"/>
          </a:xfrm>
          <a:custGeom>
            <a:avLst/>
            <a:gdLst/>
            <a:ahLst/>
            <a:cxnLst/>
            <a:rect l="l" t="t" r="r" b="b"/>
            <a:pathLst>
              <a:path w="6992" h="8480" extrusionOk="0">
                <a:moveTo>
                  <a:pt x="3789" y="249"/>
                </a:moveTo>
                <a:cubicBezTo>
                  <a:pt x="3795" y="249"/>
                  <a:pt x="3799" y="249"/>
                  <a:pt x="3804" y="250"/>
                </a:cubicBezTo>
                <a:lnTo>
                  <a:pt x="4910" y="408"/>
                </a:lnTo>
                <a:cubicBezTo>
                  <a:pt x="4936" y="411"/>
                  <a:pt x="4960" y="426"/>
                  <a:pt x="4977" y="447"/>
                </a:cubicBezTo>
                <a:cubicBezTo>
                  <a:pt x="4993" y="469"/>
                  <a:pt x="5000" y="496"/>
                  <a:pt x="4996" y="522"/>
                </a:cubicBezTo>
                <a:cubicBezTo>
                  <a:pt x="4992" y="549"/>
                  <a:pt x="4978" y="573"/>
                  <a:pt x="4956" y="589"/>
                </a:cubicBezTo>
                <a:cubicBezTo>
                  <a:pt x="4938" y="602"/>
                  <a:pt x="4918" y="610"/>
                  <a:pt x="4896" y="610"/>
                </a:cubicBezTo>
                <a:cubicBezTo>
                  <a:pt x="4891" y="610"/>
                  <a:pt x="4886" y="609"/>
                  <a:pt x="4881" y="609"/>
                </a:cubicBezTo>
                <a:lnTo>
                  <a:pt x="3776" y="451"/>
                </a:lnTo>
                <a:cubicBezTo>
                  <a:pt x="3720" y="444"/>
                  <a:pt x="3682" y="391"/>
                  <a:pt x="3689" y="336"/>
                </a:cubicBezTo>
                <a:cubicBezTo>
                  <a:pt x="3696" y="286"/>
                  <a:pt x="3740" y="249"/>
                  <a:pt x="3789" y="249"/>
                </a:cubicBezTo>
                <a:close/>
                <a:moveTo>
                  <a:pt x="2313" y="350"/>
                </a:moveTo>
                <a:cubicBezTo>
                  <a:pt x="2592" y="477"/>
                  <a:pt x="2884" y="731"/>
                  <a:pt x="3119" y="1059"/>
                </a:cubicBezTo>
                <a:cubicBezTo>
                  <a:pt x="3354" y="1386"/>
                  <a:pt x="3501" y="1743"/>
                  <a:pt x="3531" y="2048"/>
                </a:cubicBezTo>
                <a:cubicBezTo>
                  <a:pt x="3252" y="1922"/>
                  <a:pt x="2962" y="1667"/>
                  <a:pt x="2727" y="1340"/>
                </a:cubicBezTo>
                <a:cubicBezTo>
                  <a:pt x="2492" y="1012"/>
                  <a:pt x="2344" y="655"/>
                  <a:pt x="2313" y="350"/>
                </a:cubicBezTo>
                <a:close/>
                <a:moveTo>
                  <a:pt x="6207" y="1633"/>
                </a:moveTo>
                <a:lnTo>
                  <a:pt x="6207" y="1633"/>
                </a:lnTo>
                <a:cubicBezTo>
                  <a:pt x="6145" y="1933"/>
                  <a:pt x="5961" y="2274"/>
                  <a:pt x="5694" y="2575"/>
                </a:cubicBezTo>
                <a:cubicBezTo>
                  <a:pt x="5426" y="2876"/>
                  <a:pt x="5111" y="3099"/>
                  <a:pt x="4820" y="3197"/>
                </a:cubicBezTo>
                <a:cubicBezTo>
                  <a:pt x="4882" y="2896"/>
                  <a:pt x="5066" y="2557"/>
                  <a:pt x="5333" y="2255"/>
                </a:cubicBezTo>
                <a:lnTo>
                  <a:pt x="5332" y="2255"/>
                </a:lnTo>
                <a:cubicBezTo>
                  <a:pt x="5600" y="1953"/>
                  <a:pt x="5916" y="1731"/>
                  <a:pt x="6207" y="1633"/>
                </a:cubicBezTo>
                <a:close/>
                <a:moveTo>
                  <a:pt x="3369" y="3202"/>
                </a:moveTo>
                <a:cubicBezTo>
                  <a:pt x="3374" y="3202"/>
                  <a:pt x="3379" y="3202"/>
                  <a:pt x="3384" y="3203"/>
                </a:cubicBezTo>
                <a:lnTo>
                  <a:pt x="4489" y="3361"/>
                </a:lnTo>
                <a:cubicBezTo>
                  <a:pt x="4516" y="3364"/>
                  <a:pt x="4539" y="3379"/>
                  <a:pt x="4556" y="3400"/>
                </a:cubicBezTo>
                <a:cubicBezTo>
                  <a:pt x="4563" y="3412"/>
                  <a:pt x="4570" y="3422"/>
                  <a:pt x="4573" y="3433"/>
                </a:cubicBezTo>
                <a:cubicBezTo>
                  <a:pt x="4577" y="3447"/>
                  <a:pt x="4578" y="3461"/>
                  <a:pt x="4576" y="3476"/>
                </a:cubicBezTo>
                <a:cubicBezTo>
                  <a:pt x="4572" y="3502"/>
                  <a:pt x="4557" y="3526"/>
                  <a:pt x="4536" y="3543"/>
                </a:cubicBezTo>
                <a:cubicBezTo>
                  <a:pt x="4518" y="3556"/>
                  <a:pt x="4497" y="3563"/>
                  <a:pt x="4476" y="3563"/>
                </a:cubicBezTo>
                <a:cubicBezTo>
                  <a:pt x="4471" y="3563"/>
                  <a:pt x="4466" y="3563"/>
                  <a:pt x="4461" y="3562"/>
                </a:cubicBezTo>
                <a:lnTo>
                  <a:pt x="3355" y="3404"/>
                </a:lnTo>
                <a:cubicBezTo>
                  <a:pt x="3299" y="3397"/>
                  <a:pt x="3261" y="3344"/>
                  <a:pt x="3269" y="3289"/>
                </a:cubicBezTo>
                <a:cubicBezTo>
                  <a:pt x="3277" y="3239"/>
                  <a:pt x="3319" y="3202"/>
                  <a:pt x="3369" y="3202"/>
                </a:cubicBezTo>
                <a:close/>
                <a:moveTo>
                  <a:pt x="3471" y="3671"/>
                </a:moveTo>
                <a:lnTo>
                  <a:pt x="4275" y="3786"/>
                </a:lnTo>
                <a:cubicBezTo>
                  <a:pt x="4228" y="3912"/>
                  <a:pt x="4161" y="4108"/>
                  <a:pt x="4099" y="4355"/>
                </a:cubicBezTo>
                <a:lnTo>
                  <a:pt x="3478" y="4355"/>
                </a:lnTo>
                <a:cubicBezTo>
                  <a:pt x="3493" y="4061"/>
                  <a:pt x="3482" y="3820"/>
                  <a:pt x="3471" y="3671"/>
                </a:cubicBezTo>
                <a:close/>
                <a:moveTo>
                  <a:pt x="3210" y="4603"/>
                </a:moveTo>
                <a:cubicBezTo>
                  <a:pt x="3198" y="4713"/>
                  <a:pt x="3185" y="4829"/>
                  <a:pt x="3165" y="4948"/>
                </a:cubicBezTo>
                <a:lnTo>
                  <a:pt x="2420" y="4948"/>
                </a:lnTo>
                <a:cubicBezTo>
                  <a:pt x="2325" y="4948"/>
                  <a:pt x="2248" y="4871"/>
                  <a:pt x="2248" y="4776"/>
                </a:cubicBezTo>
                <a:cubicBezTo>
                  <a:pt x="2248" y="4681"/>
                  <a:pt x="2325" y="4603"/>
                  <a:pt x="2420" y="4603"/>
                </a:cubicBezTo>
                <a:close/>
                <a:moveTo>
                  <a:pt x="4041" y="4603"/>
                </a:moveTo>
                <a:cubicBezTo>
                  <a:pt x="4018" y="4712"/>
                  <a:pt x="3997" y="4827"/>
                  <a:pt x="3981" y="4948"/>
                </a:cubicBezTo>
                <a:lnTo>
                  <a:pt x="3419" y="4948"/>
                </a:lnTo>
                <a:cubicBezTo>
                  <a:pt x="3436" y="4829"/>
                  <a:pt x="3451" y="4713"/>
                  <a:pt x="3461" y="4603"/>
                </a:cubicBezTo>
                <a:close/>
                <a:moveTo>
                  <a:pt x="4573" y="4603"/>
                </a:moveTo>
                <a:cubicBezTo>
                  <a:pt x="4668" y="4603"/>
                  <a:pt x="4745" y="4681"/>
                  <a:pt x="4745" y="4776"/>
                </a:cubicBezTo>
                <a:cubicBezTo>
                  <a:pt x="4745" y="4871"/>
                  <a:pt x="4668" y="4948"/>
                  <a:pt x="4573" y="4948"/>
                </a:cubicBezTo>
                <a:lnTo>
                  <a:pt x="4233" y="4948"/>
                </a:lnTo>
                <a:cubicBezTo>
                  <a:pt x="4252" y="4827"/>
                  <a:pt x="4274" y="4711"/>
                  <a:pt x="4297" y="4603"/>
                </a:cubicBezTo>
                <a:close/>
                <a:moveTo>
                  <a:pt x="3950" y="5196"/>
                </a:moveTo>
                <a:cubicBezTo>
                  <a:pt x="3925" y="5465"/>
                  <a:pt x="3920" y="5752"/>
                  <a:pt x="3949" y="6046"/>
                </a:cubicBezTo>
                <a:lnTo>
                  <a:pt x="3153" y="5932"/>
                </a:lnTo>
                <a:cubicBezTo>
                  <a:pt x="3252" y="5687"/>
                  <a:pt x="3324" y="5437"/>
                  <a:pt x="3374" y="5196"/>
                </a:cubicBezTo>
                <a:close/>
                <a:moveTo>
                  <a:pt x="2950" y="6156"/>
                </a:moveTo>
                <a:cubicBezTo>
                  <a:pt x="2954" y="6156"/>
                  <a:pt x="2959" y="6156"/>
                  <a:pt x="2963" y="6157"/>
                </a:cubicBezTo>
                <a:lnTo>
                  <a:pt x="4069" y="6314"/>
                </a:lnTo>
                <a:cubicBezTo>
                  <a:pt x="4125" y="6322"/>
                  <a:pt x="4163" y="6373"/>
                  <a:pt x="4155" y="6428"/>
                </a:cubicBezTo>
                <a:cubicBezTo>
                  <a:pt x="4148" y="6480"/>
                  <a:pt x="4105" y="6516"/>
                  <a:pt x="4055" y="6516"/>
                </a:cubicBezTo>
                <a:cubicBezTo>
                  <a:pt x="4050" y="6516"/>
                  <a:pt x="4045" y="6516"/>
                  <a:pt x="4040" y="6515"/>
                </a:cubicBezTo>
                <a:lnTo>
                  <a:pt x="2935" y="6357"/>
                </a:lnTo>
                <a:cubicBezTo>
                  <a:pt x="2880" y="6350"/>
                  <a:pt x="2841" y="6298"/>
                  <a:pt x="2848" y="6242"/>
                </a:cubicBezTo>
                <a:cubicBezTo>
                  <a:pt x="2856" y="6192"/>
                  <a:pt x="2899" y="6156"/>
                  <a:pt x="2950" y="6156"/>
                </a:cubicBezTo>
                <a:close/>
                <a:moveTo>
                  <a:pt x="3049" y="6625"/>
                </a:moveTo>
                <a:lnTo>
                  <a:pt x="3856" y="6740"/>
                </a:lnTo>
                <a:cubicBezTo>
                  <a:pt x="3818" y="6849"/>
                  <a:pt x="3762" y="7013"/>
                  <a:pt x="3707" y="7218"/>
                </a:cubicBezTo>
                <a:lnTo>
                  <a:pt x="3057" y="7218"/>
                </a:lnTo>
                <a:lnTo>
                  <a:pt x="3057" y="7217"/>
                </a:lnTo>
                <a:cubicBezTo>
                  <a:pt x="3065" y="6964"/>
                  <a:pt x="3057" y="6757"/>
                  <a:pt x="3049" y="6625"/>
                </a:cubicBezTo>
                <a:close/>
                <a:moveTo>
                  <a:pt x="3645" y="7466"/>
                </a:moveTo>
                <a:cubicBezTo>
                  <a:pt x="3618" y="7584"/>
                  <a:pt x="3592" y="7711"/>
                  <a:pt x="3570" y="7845"/>
                </a:cubicBezTo>
                <a:lnTo>
                  <a:pt x="2999" y="7892"/>
                </a:lnTo>
                <a:cubicBezTo>
                  <a:pt x="3020" y="7743"/>
                  <a:pt x="3034" y="7600"/>
                  <a:pt x="3044" y="7466"/>
                </a:cubicBezTo>
                <a:close/>
                <a:moveTo>
                  <a:pt x="3790" y="0"/>
                </a:moveTo>
                <a:cubicBezTo>
                  <a:pt x="3619" y="0"/>
                  <a:pt x="3468" y="127"/>
                  <a:pt x="3444" y="301"/>
                </a:cubicBezTo>
                <a:cubicBezTo>
                  <a:pt x="3422" y="455"/>
                  <a:pt x="3504" y="600"/>
                  <a:pt x="3637" y="665"/>
                </a:cubicBezTo>
                <a:cubicBezTo>
                  <a:pt x="3648" y="801"/>
                  <a:pt x="3668" y="1109"/>
                  <a:pt x="3642" y="1495"/>
                </a:cubicBezTo>
                <a:cubicBezTo>
                  <a:pt x="3564" y="1299"/>
                  <a:pt x="3455" y="1101"/>
                  <a:pt x="3320" y="914"/>
                </a:cubicBezTo>
                <a:cubicBezTo>
                  <a:pt x="3007" y="477"/>
                  <a:pt x="2595" y="155"/>
                  <a:pt x="2218" y="51"/>
                </a:cubicBezTo>
                <a:cubicBezTo>
                  <a:pt x="2207" y="48"/>
                  <a:pt x="2196" y="47"/>
                  <a:pt x="2185" y="47"/>
                </a:cubicBezTo>
                <a:cubicBezTo>
                  <a:pt x="2159" y="47"/>
                  <a:pt x="2134" y="54"/>
                  <a:pt x="2113" y="70"/>
                </a:cubicBezTo>
                <a:cubicBezTo>
                  <a:pt x="2082" y="91"/>
                  <a:pt x="2063" y="126"/>
                  <a:pt x="2061" y="164"/>
                </a:cubicBezTo>
                <a:cubicBezTo>
                  <a:pt x="2039" y="554"/>
                  <a:pt x="2212" y="1048"/>
                  <a:pt x="2524" y="1484"/>
                </a:cubicBezTo>
                <a:cubicBezTo>
                  <a:pt x="2809" y="1880"/>
                  <a:pt x="3175" y="2183"/>
                  <a:pt x="3522" y="2312"/>
                </a:cubicBezTo>
                <a:cubicBezTo>
                  <a:pt x="3472" y="2527"/>
                  <a:pt x="3404" y="2745"/>
                  <a:pt x="3313" y="2958"/>
                </a:cubicBezTo>
                <a:cubicBezTo>
                  <a:pt x="3166" y="2982"/>
                  <a:pt x="3045" y="3099"/>
                  <a:pt x="3023" y="3254"/>
                </a:cubicBezTo>
                <a:cubicBezTo>
                  <a:pt x="3001" y="3408"/>
                  <a:pt x="3083" y="3553"/>
                  <a:pt x="3216" y="3618"/>
                </a:cubicBezTo>
                <a:cubicBezTo>
                  <a:pt x="3227" y="3742"/>
                  <a:pt x="3244" y="4012"/>
                  <a:pt x="3227" y="4355"/>
                </a:cubicBezTo>
                <a:lnTo>
                  <a:pt x="2420" y="4355"/>
                </a:lnTo>
                <a:cubicBezTo>
                  <a:pt x="2188" y="4355"/>
                  <a:pt x="1999" y="4543"/>
                  <a:pt x="1999" y="4775"/>
                </a:cubicBezTo>
                <a:cubicBezTo>
                  <a:pt x="1999" y="5007"/>
                  <a:pt x="2188" y="5196"/>
                  <a:pt x="2420" y="5196"/>
                </a:cubicBezTo>
                <a:lnTo>
                  <a:pt x="2484" y="5196"/>
                </a:lnTo>
                <a:lnTo>
                  <a:pt x="2240" y="6342"/>
                </a:lnTo>
                <a:cubicBezTo>
                  <a:pt x="2155" y="6366"/>
                  <a:pt x="2071" y="6393"/>
                  <a:pt x="1992" y="6419"/>
                </a:cubicBezTo>
                <a:cubicBezTo>
                  <a:pt x="1926" y="6442"/>
                  <a:pt x="1891" y="6512"/>
                  <a:pt x="1913" y="6577"/>
                </a:cubicBezTo>
                <a:cubicBezTo>
                  <a:pt x="1931" y="6629"/>
                  <a:pt x="1979" y="6661"/>
                  <a:pt x="2031" y="6661"/>
                </a:cubicBezTo>
                <a:cubicBezTo>
                  <a:pt x="2044" y="6661"/>
                  <a:pt x="2057" y="6659"/>
                  <a:pt x="2071" y="6655"/>
                </a:cubicBezTo>
                <a:cubicBezTo>
                  <a:pt x="2169" y="6622"/>
                  <a:pt x="2273" y="6589"/>
                  <a:pt x="2379" y="6560"/>
                </a:cubicBezTo>
                <a:cubicBezTo>
                  <a:pt x="2424" y="6547"/>
                  <a:pt x="2458" y="6511"/>
                  <a:pt x="2468" y="6466"/>
                </a:cubicBezTo>
                <a:lnTo>
                  <a:pt x="2737" y="5196"/>
                </a:lnTo>
                <a:lnTo>
                  <a:pt x="3118" y="5196"/>
                </a:lnTo>
                <a:cubicBezTo>
                  <a:pt x="3065" y="5432"/>
                  <a:pt x="2993" y="5674"/>
                  <a:pt x="2892" y="5911"/>
                </a:cubicBezTo>
                <a:cubicBezTo>
                  <a:pt x="2745" y="5935"/>
                  <a:pt x="2625" y="6052"/>
                  <a:pt x="2602" y="6207"/>
                </a:cubicBezTo>
                <a:cubicBezTo>
                  <a:pt x="2580" y="6360"/>
                  <a:pt x="2662" y="6506"/>
                  <a:pt x="2795" y="6570"/>
                </a:cubicBezTo>
                <a:cubicBezTo>
                  <a:pt x="2804" y="6685"/>
                  <a:pt x="2817" y="6918"/>
                  <a:pt x="2807" y="7217"/>
                </a:cubicBezTo>
                <a:lnTo>
                  <a:pt x="1207" y="7217"/>
                </a:lnTo>
                <a:cubicBezTo>
                  <a:pt x="1139" y="7217"/>
                  <a:pt x="1083" y="7272"/>
                  <a:pt x="1083" y="7341"/>
                </a:cubicBezTo>
                <a:cubicBezTo>
                  <a:pt x="1083" y="7410"/>
                  <a:pt x="1139" y="7466"/>
                  <a:pt x="1207" y="7466"/>
                </a:cubicBezTo>
                <a:lnTo>
                  <a:pt x="2794" y="7466"/>
                </a:lnTo>
                <a:cubicBezTo>
                  <a:pt x="2781" y="7635"/>
                  <a:pt x="2760" y="7818"/>
                  <a:pt x="2728" y="8007"/>
                </a:cubicBezTo>
                <a:cubicBezTo>
                  <a:pt x="2722" y="8044"/>
                  <a:pt x="2733" y="8083"/>
                  <a:pt x="2759" y="8111"/>
                </a:cubicBezTo>
                <a:cubicBezTo>
                  <a:pt x="2782" y="8137"/>
                  <a:pt x="2816" y="8152"/>
                  <a:pt x="2850" y="8152"/>
                </a:cubicBezTo>
                <a:cubicBezTo>
                  <a:pt x="2854" y="8152"/>
                  <a:pt x="2858" y="8152"/>
                  <a:pt x="2861" y="8151"/>
                </a:cubicBezTo>
                <a:lnTo>
                  <a:pt x="3687" y="8084"/>
                </a:lnTo>
                <a:cubicBezTo>
                  <a:pt x="3746" y="8080"/>
                  <a:pt x="3792" y="8036"/>
                  <a:pt x="3801" y="7979"/>
                </a:cubicBezTo>
                <a:cubicBezTo>
                  <a:pt x="3827" y="7795"/>
                  <a:pt x="3863" y="7621"/>
                  <a:pt x="3900" y="7466"/>
                </a:cubicBezTo>
                <a:lnTo>
                  <a:pt x="5786" y="7466"/>
                </a:lnTo>
                <a:cubicBezTo>
                  <a:pt x="5854" y="7466"/>
                  <a:pt x="5910" y="7410"/>
                  <a:pt x="5910" y="7341"/>
                </a:cubicBezTo>
                <a:cubicBezTo>
                  <a:pt x="5910" y="7272"/>
                  <a:pt x="5854" y="7217"/>
                  <a:pt x="5786" y="7217"/>
                </a:cubicBezTo>
                <a:lnTo>
                  <a:pt x="3965" y="7217"/>
                </a:lnTo>
                <a:cubicBezTo>
                  <a:pt x="4024" y="7006"/>
                  <a:pt x="4082" y="6845"/>
                  <a:pt x="4114" y="6758"/>
                </a:cubicBezTo>
                <a:cubicBezTo>
                  <a:pt x="4169" y="6749"/>
                  <a:pt x="4220" y="6727"/>
                  <a:pt x="4265" y="6694"/>
                </a:cubicBezTo>
                <a:cubicBezTo>
                  <a:pt x="4339" y="6637"/>
                  <a:pt x="4388" y="6556"/>
                  <a:pt x="4401" y="6463"/>
                </a:cubicBezTo>
                <a:cubicBezTo>
                  <a:pt x="4414" y="6371"/>
                  <a:pt x="4390" y="6279"/>
                  <a:pt x="4334" y="6204"/>
                </a:cubicBezTo>
                <a:cubicBezTo>
                  <a:pt x="4299" y="6158"/>
                  <a:pt x="4255" y="6122"/>
                  <a:pt x="4205" y="6098"/>
                </a:cubicBezTo>
                <a:cubicBezTo>
                  <a:pt x="4168" y="5788"/>
                  <a:pt x="4173" y="5481"/>
                  <a:pt x="4201" y="5196"/>
                </a:cubicBezTo>
                <a:lnTo>
                  <a:pt x="4255" y="5196"/>
                </a:lnTo>
                <a:lnTo>
                  <a:pt x="4525" y="6466"/>
                </a:lnTo>
                <a:cubicBezTo>
                  <a:pt x="4534" y="6511"/>
                  <a:pt x="4569" y="6547"/>
                  <a:pt x="4613" y="6560"/>
                </a:cubicBezTo>
                <a:cubicBezTo>
                  <a:pt x="5444" y="6792"/>
                  <a:pt x="6113" y="7160"/>
                  <a:pt x="6598" y="7654"/>
                </a:cubicBezTo>
                <a:cubicBezTo>
                  <a:pt x="6714" y="7773"/>
                  <a:pt x="6711" y="7922"/>
                  <a:pt x="6669" y="8022"/>
                </a:cubicBezTo>
                <a:cubicBezTo>
                  <a:pt x="6627" y="8124"/>
                  <a:pt x="6522" y="8231"/>
                  <a:pt x="6355" y="8231"/>
                </a:cubicBezTo>
                <a:lnTo>
                  <a:pt x="637" y="8231"/>
                </a:lnTo>
                <a:cubicBezTo>
                  <a:pt x="470" y="8231"/>
                  <a:pt x="365" y="8124"/>
                  <a:pt x="323" y="8022"/>
                </a:cubicBezTo>
                <a:cubicBezTo>
                  <a:pt x="280" y="7922"/>
                  <a:pt x="277" y="7773"/>
                  <a:pt x="393" y="7654"/>
                </a:cubicBezTo>
                <a:cubicBezTo>
                  <a:pt x="718" y="7324"/>
                  <a:pt x="1130" y="7047"/>
                  <a:pt x="1618" y="6830"/>
                </a:cubicBezTo>
                <a:cubicBezTo>
                  <a:pt x="1680" y="6802"/>
                  <a:pt x="1710" y="6729"/>
                  <a:pt x="1681" y="6666"/>
                </a:cubicBezTo>
                <a:cubicBezTo>
                  <a:pt x="1661" y="6620"/>
                  <a:pt x="1615" y="6593"/>
                  <a:pt x="1568" y="6593"/>
                </a:cubicBezTo>
                <a:cubicBezTo>
                  <a:pt x="1551" y="6593"/>
                  <a:pt x="1534" y="6596"/>
                  <a:pt x="1517" y="6604"/>
                </a:cubicBezTo>
                <a:cubicBezTo>
                  <a:pt x="1000" y="6833"/>
                  <a:pt x="563" y="7127"/>
                  <a:pt x="217" y="7480"/>
                </a:cubicBezTo>
                <a:cubicBezTo>
                  <a:pt x="48" y="7652"/>
                  <a:pt x="1" y="7896"/>
                  <a:pt x="94" y="8118"/>
                </a:cubicBezTo>
                <a:cubicBezTo>
                  <a:pt x="188" y="8342"/>
                  <a:pt x="395" y="8480"/>
                  <a:pt x="637" y="8480"/>
                </a:cubicBezTo>
                <a:lnTo>
                  <a:pt x="6355" y="8480"/>
                </a:lnTo>
                <a:cubicBezTo>
                  <a:pt x="6596" y="8480"/>
                  <a:pt x="6804" y="8342"/>
                  <a:pt x="6898" y="8118"/>
                </a:cubicBezTo>
                <a:cubicBezTo>
                  <a:pt x="6991" y="7896"/>
                  <a:pt x="6944" y="7652"/>
                  <a:pt x="6775" y="7480"/>
                </a:cubicBezTo>
                <a:lnTo>
                  <a:pt x="6776" y="7480"/>
                </a:lnTo>
                <a:cubicBezTo>
                  <a:pt x="6274" y="6969"/>
                  <a:pt x="5594" y="6586"/>
                  <a:pt x="4753" y="6342"/>
                </a:cubicBezTo>
                <a:lnTo>
                  <a:pt x="4510" y="5196"/>
                </a:lnTo>
                <a:lnTo>
                  <a:pt x="4573" y="5196"/>
                </a:lnTo>
                <a:cubicBezTo>
                  <a:pt x="4805" y="5196"/>
                  <a:pt x="4994" y="5008"/>
                  <a:pt x="4994" y="4776"/>
                </a:cubicBezTo>
                <a:cubicBezTo>
                  <a:pt x="4994" y="4544"/>
                  <a:pt x="4805" y="4355"/>
                  <a:pt x="4573" y="4355"/>
                </a:cubicBezTo>
                <a:lnTo>
                  <a:pt x="4358" y="4355"/>
                </a:lnTo>
                <a:cubicBezTo>
                  <a:pt x="4426" y="4098"/>
                  <a:pt x="4496" y="3904"/>
                  <a:pt x="4534" y="3806"/>
                </a:cubicBezTo>
                <a:cubicBezTo>
                  <a:pt x="4589" y="3797"/>
                  <a:pt x="4640" y="3775"/>
                  <a:pt x="4686" y="3741"/>
                </a:cubicBezTo>
                <a:cubicBezTo>
                  <a:pt x="4760" y="3685"/>
                  <a:pt x="4808" y="3604"/>
                  <a:pt x="4822" y="3511"/>
                </a:cubicBezTo>
                <a:cubicBezTo>
                  <a:pt x="4824" y="3492"/>
                  <a:pt x="4825" y="3473"/>
                  <a:pt x="4825" y="3455"/>
                </a:cubicBezTo>
                <a:cubicBezTo>
                  <a:pt x="5178" y="3356"/>
                  <a:pt x="5563" y="3097"/>
                  <a:pt x="5880" y="2740"/>
                </a:cubicBezTo>
                <a:cubicBezTo>
                  <a:pt x="6236" y="2339"/>
                  <a:pt x="6458" y="1865"/>
                  <a:pt x="6476" y="1474"/>
                </a:cubicBezTo>
                <a:cubicBezTo>
                  <a:pt x="6478" y="1437"/>
                  <a:pt x="6463" y="1400"/>
                  <a:pt x="6435" y="1375"/>
                </a:cubicBezTo>
                <a:cubicBezTo>
                  <a:pt x="6413" y="1355"/>
                  <a:pt x="6384" y="1344"/>
                  <a:pt x="6353" y="1344"/>
                </a:cubicBezTo>
                <a:cubicBezTo>
                  <a:pt x="6346" y="1344"/>
                  <a:pt x="6339" y="1345"/>
                  <a:pt x="6332" y="1346"/>
                </a:cubicBezTo>
                <a:cubicBezTo>
                  <a:pt x="5946" y="1410"/>
                  <a:pt x="5503" y="1689"/>
                  <a:pt x="5147" y="2090"/>
                </a:cubicBezTo>
                <a:cubicBezTo>
                  <a:pt x="4890" y="2379"/>
                  <a:pt x="4703" y="2705"/>
                  <a:pt x="4612" y="3010"/>
                </a:cubicBezTo>
                <a:cubicBezTo>
                  <a:pt x="4575" y="2571"/>
                  <a:pt x="4614" y="2096"/>
                  <a:pt x="4730" y="1594"/>
                </a:cubicBezTo>
                <a:cubicBezTo>
                  <a:pt x="4744" y="1527"/>
                  <a:pt x="4703" y="1460"/>
                  <a:pt x="4637" y="1445"/>
                </a:cubicBezTo>
                <a:cubicBezTo>
                  <a:pt x="4627" y="1443"/>
                  <a:pt x="4618" y="1442"/>
                  <a:pt x="4608" y="1442"/>
                </a:cubicBezTo>
                <a:cubicBezTo>
                  <a:pt x="4552" y="1442"/>
                  <a:pt x="4501" y="1481"/>
                  <a:pt x="4487" y="1538"/>
                </a:cubicBezTo>
                <a:cubicBezTo>
                  <a:pt x="4361" y="2089"/>
                  <a:pt x="4322" y="2611"/>
                  <a:pt x="4370" y="3093"/>
                </a:cubicBezTo>
                <a:lnTo>
                  <a:pt x="3573" y="2979"/>
                </a:lnTo>
                <a:cubicBezTo>
                  <a:pt x="3944" y="2060"/>
                  <a:pt x="3919" y="1094"/>
                  <a:pt x="3891" y="718"/>
                </a:cubicBezTo>
                <a:lnTo>
                  <a:pt x="3891" y="718"/>
                </a:lnTo>
                <a:lnTo>
                  <a:pt x="4696" y="833"/>
                </a:lnTo>
                <a:cubicBezTo>
                  <a:pt x="4675" y="891"/>
                  <a:pt x="4649" y="963"/>
                  <a:pt x="4622" y="1048"/>
                </a:cubicBezTo>
                <a:cubicBezTo>
                  <a:pt x="4601" y="1114"/>
                  <a:pt x="4637" y="1184"/>
                  <a:pt x="4702" y="1205"/>
                </a:cubicBezTo>
                <a:cubicBezTo>
                  <a:pt x="4715" y="1209"/>
                  <a:pt x="4728" y="1211"/>
                  <a:pt x="4740" y="1211"/>
                </a:cubicBezTo>
                <a:cubicBezTo>
                  <a:pt x="4792" y="1211"/>
                  <a:pt x="4841" y="1178"/>
                  <a:pt x="4858" y="1125"/>
                </a:cubicBezTo>
                <a:cubicBezTo>
                  <a:pt x="4897" y="1005"/>
                  <a:pt x="4931" y="912"/>
                  <a:pt x="4954" y="853"/>
                </a:cubicBezTo>
                <a:cubicBezTo>
                  <a:pt x="5009" y="844"/>
                  <a:pt x="5061" y="822"/>
                  <a:pt x="5106" y="788"/>
                </a:cubicBezTo>
                <a:cubicBezTo>
                  <a:pt x="5181" y="732"/>
                  <a:pt x="5229" y="650"/>
                  <a:pt x="5241" y="557"/>
                </a:cubicBezTo>
                <a:cubicBezTo>
                  <a:pt x="5255" y="464"/>
                  <a:pt x="5231" y="373"/>
                  <a:pt x="5176" y="298"/>
                </a:cubicBezTo>
                <a:cubicBezTo>
                  <a:pt x="5119" y="223"/>
                  <a:pt x="5038" y="175"/>
                  <a:pt x="4945" y="161"/>
                </a:cubicBezTo>
                <a:lnTo>
                  <a:pt x="3840" y="4"/>
                </a:lnTo>
                <a:cubicBezTo>
                  <a:pt x="3823" y="1"/>
                  <a:pt x="3806" y="0"/>
                  <a:pt x="379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1895;p81">
            <a:extLst>
              <a:ext uri="{FF2B5EF4-FFF2-40B4-BE49-F238E27FC236}">
                <a16:creationId xmlns:a16="http://schemas.microsoft.com/office/drawing/2014/main" id="{B6397360-3B14-D699-55B5-06F06856B757}"/>
              </a:ext>
            </a:extLst>
          </p:cNvPr>
          <p:cNvGrpSpPr/>
          <p:nvPr/>
        </p:nvGrpSpPr>
        <p:grpSpPr>
          <a:xfrm>
            <a:off x="1457325" y="2867025"/>
            <a:ext cx="742949" cy="914400"/>
            <a:chOff x="4922862" y="2751775"/>
            <a:chExt cx="779678" cy="1176050"/>
          </a:xfrm>
        </p:grpSpPr>
        <p:sp>
          <p:nvSpPr>
            <p:cNvPr id="7" name="Google Shape;1896;p81">
              <a:extLst>
                <a:ext uri="{FF2B5EF4-FFF2-40B4-BE49-F238E27FC236}">
                  <a16:creationId xmlns:a16="http://schemas.microsoft.com/office/drawing/2014/main" id="{5C6BAB8C-99CC-9371-7297-B37E6A902986}"/>
                </a:ext>
              </a:extLst>
            </p:cNvPr>
            <p:cNvSpPr/>
            <p:nvPr/>
          </p:nvSpPr>
          <p:spPr>
            <a:xfrm>
              <a:off x="5082543" y="3564986"/>
              <a:ext cx="99958" cy="131046"/>
            </a:xfrm>
            <a:custGeom>
              <a:avLst/>
              <a:gdLst/>
              <a:ahLst/>
              <a:cxnLst/>
              <a:rect l="l" t="t" r="r" b="b"/>
              <a:pathLst>
                <a:path w="2598" h="3406" extrusionOk="0">
                  <a:moveTo>
                    <a:pt x="1058" y="1"/>
                  </a:moveTo>
                  <a:cubicBezTo>
                    <a:pt x="0" y="1"/>
                    <a:pt x="27" y="2700"/>
                    <a:pt x="954" y="3287"/>
                  </a:cubicBezTo>
                  <a:cubicBezTo>
                    <a:pt x="1090" y="3369"/>
                    <a:pt x="1243" y="3406"/>
                    <a:pt x="1399" y="3406"/>
                  </a:cubicBezTo>
                  <a:cubicBezTo>
                    <a:pt x="1721" y="3406"/>
                    <a:pt x="2051" y="3247"/>
                    <a:pt x="2252" y="2990"/>
                  </a:cubicBezTo>
                  <a:cubicBezTo>
                    <a:pt x="2550" y="2609"/>
                    <a:pt x="2597" y="2085"/>
                    <a:pt x="2502" y="1609"/>
                  </a:cubicBezTo>
                  <a:cubicBezTo>
                    <a:pt x="2395" y="1061"/>
                    <a:pt x="2097" y="537"/>
                    <a:pt x="1633" y="215"/>
                  </a:cubicBezTo>
                  <a:cubicBezTo>
                    <a:pt x="1414" y="66"/>
                    <a:pt x="1223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97;p81">
              <a:extLst>
                <a:ext uri="{FF2B5EF4-FFF2-40B4-BE49-F238E27FC236}">
                  <a16:creationId xmlns:a16="http://schemas.microsoft.com/office/drawing/2014/main" id="{60B7365F-8CD5-F204-D735-C6CA9916E368}"/>
                </a:ext>
              </a:extLst>
            </p:cNvPr>
            <p:cNvSpPr/>
            <p:nvPr/>
          </p:nvSpPr>
          <p:spPr>
            <a:xfrm>
              <a:off x="5386845" y="3456061"/>
              <a:ext cx="99958" cy="131046"/>
            </a:xfrm>
            <a:custGeom>
              <a:avLst/>
              <a:gdLst/>
              <a:ahLst/>
              <a:cxnLst/>
              <a:rect l="l" t="t" r="r" b="b"/>
              <a:pathLst>
                <a:path w="2598" h="3406" extrusionOk="0">
                  <a:moveTo>
                    <a:pt x="1051" y="1"/>
                  </a:moveTo>
                  <a:cubicBezTo>
                    <a:pt x="1" y="1"/>
                    <a:pt x="28" y="2700"/>
                    <a:pt x="955" y="3287"/>
                  </a:cubicBezTo>
                  <a:cubicBezTo>
                    <a:pt x="1087" y="3369"/>
                    <a:pt x="1238" y="3406"/>
                    <a:pt x="1391" y="3406"/>
                  </a:cubicBezTo>
                  <a:cubicBezTo>
                    <a:pt x="1709" y="3406"/>
                    <a:pt x="2040" y="3247"/>
                    <a:pt x="2241" y="2990"/>
                  </a:cubicBezTo>
                  <a:cubicBezTo>
                    <a:pt x="2538" y="2609"/>
                    <a:pt x="2598" y="2085"/>
                    <a:pt x="2503" y="1609"/>
                  </a:cubicBezTo>
                  <a:cubicBezTo>
                    <a:pt x="2396" y="1061"/>
                    <a:pt x="2086" y="537"/>
                    <a:pt x="1622" y="215"/>
                  </a:cubicBezTo>
                  <a:cubicBezTo>
                    <a:pt x="1405" y="66"/>
                    <a:pt x="1215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98;p81">
              <a:extLst>
                <a:ext uri="{FF2B5EF4-FFF2-40B4-BE49-F238E27FC236}">
                  <a16:creationId xmlns:a16="http://schemas.microsoft.com/office/drawing/2014/main" id="{60BA2CCC-F995-948A-A9C1-BDAFA02D17DE}"/>
                </a:ext>
              </a:extLst>
            </p:cNvPr>
            <p:cNvSpPr/>
            <p:nvPr/>
          </p:nvSpPr>
          <p:spPr>
            <a:xfrm>
              <a:off x="5560219" y="3795470"/>
              <a:ext cx="100381" cy="132354"/>
            </a:xfrm>
            <a:custGeom>
              <a:avLst/>
              <a:gdLst/>
              <a:ahLst/>
              <a:cxnLst/>
              <a:rect l="l" t="t" r="r" b="b"/>
              <a:pathLst>
                <a:path w="2609" h="3440" extrusionOk="0">
                  <a:moveTo>
                    <a:pt x="1268" y="1"/>
                  </a:moveTo>
                  <a:cubicBezTo>
                    <a:pt x="1080" y="1"/>
                    <a:pt x="871" y="95"/>
                    <a:pt x="643" y="315"/>
                  </a:cubicBezTo>
                  <a:cubicBezTo>
                    <a:pt x="238" y="708"/>
                    <a:pt x="24" y="1279"/>
                    <a:pt x="12" y="1839"/>
                  </a:cubicBezTo>
                  <a:cubicBezTo>
                    <a:pt x="0" y="2315"/>
                    <a:pt x="131" y="2827"/>
                    <a:pt x="489" y="3149"/>
                  </a:cubicBezTo>
                  <a:cubicBezTo>
                    <a:pt x="688" y="3335"/>
                    <a:pt x="965" y="3439"/>
                    <a:pt x="1234" y="3439"/>
                  </a:cubicBezTo>
                  <a:cubicBezTo>
                    <a:pt x="1446" y="3439"/>
                    <a:pt x="1652" y="3374"/>
                    <a:pt x="1810" y="3232"/>
                  </a:cubicBezTo>
                  <a:cubicBezTo>
                    <a:pt x="2608" y="2523"/>
                    <a:pt x="2236" y="1"/>
                    <a:pt x="1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99;p81">
              <a:extLst>
                <a:ext uri="{FF2B5EF4-FFF2-40B4-BE49-F238E27FC236}">
                  <a16:creationId xmlns:a16="http://schemas.microsoft.com/office/drawing/2014/main" id="{AF0DB57B-B90B-F730-50C8-CAE0CD6ECB30}"/>
                </a:ext>
              </a:extLst>
            </p:cNvPr>
            <p:cNvSpPr/>
            <p:nvPr/>
          </p:nvSpPr>
          <p:spPr>
            <a:xfrm>
              <a:off x="5601698" y="3564499"/>
              <a:ext cx="100843" cy="132008"/>
            </a:xfrm>
            <a:custGeom>
              <a:avLst/>
              <a:gdLst/>
              <a:ahLst/>
              <a:cxnLst/>
              <a:rect l="l" t="t" r="r" b="b"/>
              <a:pathLst>
                <a:path w="2621" h="3431" extrusionOk="0">
                  <a:moveTo>
                    <a:pt x="1272" y="1"/>
                  </a:moveTo>
                  <a:cubicBezTo>
                    <a:pt x="1084" y="1"/>
                    <a:pt x="873" y="95"/>
                    <a:pt x="643" y="315"/>
                  </a:cubicBezTo>
                  <a:cubicBezTo>
                    <a:pt x="250" y="708"/>
                    <a:pt x="36" y="1267"/>
                    <a:pt x="12" y="1839"/>
                  </a:cubicBezTo>
                  <a:cubicBezTo>
                    <a:pt x="0" y="2315"/>
                    <a:pt x="143" y="2827"/>
                    <a:pt x="500" y="3149"/>
                  </a:cubicBezTo>
                  <a:cubicBezTo>
                    <a:pt x="700" y="3329"/>
                    <a:pt x="976" y="3430"/>
                    <a:pt x="1244" y="3430"/>
                  </a:cubicBezTo>
                  <a:cubicBezTo>
                    <a:pt x="1454" y="3430"/>
                    <a:pt x="1660" y="3368"/>
                    <a:pt x="1822" y="3232"/>
                  </a:cubicBezTo>
                  <a:cubicBezTo>
                    <a:pt x="2620" y="2523"/>
                    <a:pt x="2248" y="1"/>
                    <a:pt x="1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00;p81">
              <a:extLst>
                <a:ext uri="{FF2B5EF4-FFF2-40B4-BE49-F238E27FC236}">
                  <a16:creationId xmlns:a16="http://schemas.microsoft.com/office/drawing/2014/main" id="{9B1E16A1-D0A0-8231-1E38-778FA6B2A134}"/>
                </a:ext>
              </a:extLst>
            </p:cNvPr>
            <p:cNvSpPr/>
            <p:nvPr/>
          </p:nvSpPr>
          <p:spPr>
            <a:xfrm>
              <a:off x="4922862" y="3033824"/>
              <a:ext cx="99958" cy="144974"/>
            </a:xfrm>
            <a:custGeom>
              <a:avLst/>
              <a:gdLst/>
              <a:ahLst/>
              <a:cxnLst/>
              <a:rect l="l" t="t" r="r" b="b"/>
              <a:pathLst>
                <a:path w="2598" h="3768" extrusionOk="0">
                  <a:moveTo>
                    <a:pt x="1059" y="1"/>
                  </a:moveTo>
                  <a:cubicBezTo>
                    <a:pt x="1" y="1"/>
                    <a:pt x="27" y="2993"/>
                    <a:pt x="955" y="3632"/>
                  </a:cubicBezTo>
                  <a:cubicBezTo>
                    <a:pt x="1091" y="3725"/>
                    <a:pt x="1245" y="3768"/>
                    <a:pt x="1400" y="3768"/>
                  </a:cubicBezTo>
                  <a:cubicBezTo>
                    <a:pt x="1717" y="3768"/>
                    <a:pt x="2041" y="3590"/>
                    <a:pt x="2240" y="3310"/>
                  </a:cubicBezTo>
                  <a:cubicBezTo>
                    <a:pt x="2538" y="2893"/>
                    <a:pt x="2598" y="2310"/>
                    <a:pt x="2502" y="1786"/>
                  </a:cubicBezTo>
                  <a:cubicBezTo>
                    <a:pt x="2395" y="1167"/>
                    <a:pt x="2098" y="595"/>
                    <a:pt x="1633" y="238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01;p81">
              <a:extLst>
                <a:ext uri="{FF2B5EF4-FFF2-40B4-BE49-F238E27FC236}">
                  <a16:creationId xmlns:a16="http://schemas.microsoft.com/office/drawing/2014/main" id="{BEE787E8-2F88-E32F-0153-FC56CC727E79}"/>
                </a:ext>
              </a:extLst>
            </p:cNvPr>
            <p:cNvSpPr/>
            <p:nvPr/>
          </p:nvSpPr>
          <p:spPr>
            <a:xfrm>
              <a:off x="5310301" y="3696037"/>
              <a:ext cx="99958" cy="144974"/>
            </a:xfrm>
            <a:custGeom>
              <a:avLst/>
              <a:gdLst/>
              <a:ahLst/>
              <a:cxnLst/>
              <a:rect l="l" t="t" r="r" b="b"/>
              <a:pathLst>
                <a:path w="2598" h="3768" extrusionOk="0">
                  <a:moveTo>
                    <a:pt x="1059" y="1"/>
                  </a:moveTo>
                  <a:cubicBezTo>
                    <a:pt x="1" y="1"/>
                    <a:pt x="27" y="2993"/>
                    <a:pt x="955" y="3632"/>
                  </a:cubicBezTo>
                  <a:cubicBezTo>
                    <a:pt x="1091" y="3725"/>
                    <a:pt x="1246" y="3768"/>
                    <a:pt x="1403" y="3768"/>
                  </a:cubicBezTo>
                  <a:cubicBezTo>
                    <a:pt x="1724" y="3768"/>
                    <a:pt x="2052" y="3590"/>
                    <a:pt x="2252" y="3310"/>
                  </a:cubicBezTo>
                  <a:cubicBezTo>
                    <a:pt x="2550" y="2893"/>
                    <a:pt x="2598" y="2310"/>
                    <a:pt x="2502" y="1786"/>
                  </a:cubicBezTo>
                  <a:cubicBezTo>
                    <a:pt x="2395" y="1167"/>
                    <a:pt x="2098" y="595"/>
                    <a:pt x="1633" y="238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02;p81">
              <a:extLst>
                <a:ext uri="{FF2B5EF4-FFF2-40B4-BE49-F238E27FC236}">
                  <a16:creationId xmlns:a16="http://schemas.microsoft.com/office/drawing/2014/main" id="{CF03FC21-877B-B416-7E1E-06FFCC597018}"/>
                </a:ext>
              </a:extLst>
            </p:cNvPr>
            <p:cNvSpPr/>
            <p:nvPr/>
          </p:nvSpPr>
          <p:spPr>
            <a:xfrm>
              <a:off x="5024367" y="3297014"/>
              <a:ext cx="99958" cy="145012"/>
            </a:xfrm>
            <a:custGeom>
              <a:avLst/>
              <a:gdLst/>
              <a:ahLst/>
              <a:cxnLst/>
              <a:rect l="l" t="t" r="r" b="b"/>
              <a:pathLst>
                <a:path w="2598" h="3769" extrusionOk="0">
                  <a:moveTo>
                    <a:pt x="1059" y="1"/>
                  </a:moveTo>
                  <a:cubicBezTo>
                    <a:pt x="1" y="1"/>
                    <a:pt x="28" y="2993"/>
                    <a:pt x="955" y="3632"/>
                  </a:cubicBezTo>
                  <a:cubicBezTo>
                    <a:pt x="1092" y="3726"/>
                    <a:pt x="1245" y="3768"/>
                    <a:pt x="1400" y="3768"/>
                  </a:cubicBezTo>
                  <a:cubicBezTo>
                    <a:pt x="1717" y="3768"/>
                    <a:pt x="2041" y="3590"/>
                    <a:pt x="2241" y="3310"/>
                  </a:cubicBezTo>
                  <a:cubicBezTo>
                    <a:pt x="2538" y="2894"/>
                    <a:pt x="2598" y="2310"/>
                    <a:pt x="2503" y="1786"/>
                  </a:cubicBezTo>
                  <a:cubicBezTo>
                    <a:pt x="2395" y="1167"/>
                    <a:pt x="2098" y="596"/>
                    <a:pt x="1633" y="239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3;p81">
              <a:extLst>
                <a:ext uri="{FF2B5EF4-FFF2-40B4-BE49-F238E27FC236}">
                  <a16:creationId xmlns:a16="http://schemas.microsoft.com/office/drawing/2014/main" id="{38A7B866-E9AA-8C2A-CBAC-8E13B6450F76}"/>
                </a:ext>
              </a:extLst>
            </p:cNvPr>
            <p:cNvSpPr/>
            <p:nvPr/>
          </p:nvSpPr>
          <p:spPr>
            <a:xfrm>
              <a:off x="5221395" y="3301571"/>
              <a:ext cx="88916" cy="139780"/>
            </a:xfrm>
            <a:custGeom>
              <a:avLst/>
              <a:gdLst/>
              <a:ahLst/>
              <a:cxnLst/>
              <a:rect l="l" t="t" r="r" b="b"/>
              <a:pathLst>
                <a:path w="2311" h="3633" extrusionOk="0">
                  <a:moveTo>
                    <a:pt x="1174" y="0"/>
                  </a:moveTo>
                  <a:cubicBezTo>
                    <a:pt x="566" y="0"/>
                    <a:pt x="1" y="815"/>
                    <a:pt x="1" y="1619"/>
                  </a:cubicBezTo>
                  <a:cubicBezTo>
                    <a:pt x="1" y="2802"/>
                    <a:pt x="574" y="3633"/>
                    <a:pt x="1175" y="3633"/>
                  </a:cubicBezTo>
                  <a:cubicBezTo>
                    <a:pt x="1410" y="3633"/>
                    <a:pt x="1648" y="3507"/>
                    <a:pt x="1858" y="3226"/>
                  </a:cubicBezTo>
                  <a:cubicBezTo>
                    <a:pt x="2013" y="3024"/>
                    <a:pt x="2084" y="2762"/>
                    <a:pt x="2144" y="2500"/>
                  </a:cubicBezTo>
                  <a:cubicBezTo>
                    <a:pt x="2310" y="1857"/>
                    <a:pt x="2275" y="1071"/>
                    <a:pt x="1953" y="536"/>
                  </a:cubicBezTo>
                  <a:cubicBezTo>
                    <a:pt x="1714" y="156"/>
                    <a:pt x="1440" y="0"/>
                    <a:pt x="1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4;p81">
              <a:extLst>
                <a:ext uri="{FF2B5EF4-FFF2-40B4-BE49-F238E27FC236}">
                  <a16:creationId xmlns:a16="http://schemas.microsoft.com/office/drawing/2014/main" id="{8CF95700-98E9-EA88-D838-06D5011C4DA1}"/>
                </a:ext>
              </a:extLst>
            </p:cNvPr>
            <p:cNvSpPr/>
            <p:nvPr/>
          </p:nvSpPr>
          <p:spPr>
            <a:xfrm>
              <a:off x="5356329" y="2987931"/>
              <a:ext cx="88454" cy="139818"/>
            </a:xfrm>
            <a:custGeom>
              <a:avLst/>
              <a:gdLst/>
              <a:ahLst/>
              <a:cxnLst/>
              <a:rect l="l" t="t" r="r" b="b"/>
              <a:pathLst>
                <a:path w="2299" h="3634" extrusionOk="0">
                  <a:moveTo>
                    <a:pt x="1171" y="1"/>
                  </a:moveTo>
                  <a:cubicBezTo>
                    <a:pt x="566" y="1"/>
                    <a:pt x="1" y="816"/>
                    <a:pt x="1" y="1620"/>
                  </a:cubicBezTo>
                  <a:cubicBezTo>
                    <a:pt x="1" y="2803"/>
                    <a:pt x="574" y="3634"/>
                    <a:pt x="1171" y="3634"/>
                  </a:cubicBezTo>
                  <a:cubicBezTo>
                    <a:pt x="1403" y="3634"/>
                    <a:pt x="1639" y="3508"/>
                    <a:pt x="1846" y="3227"/>
                  </a:cubicBezTo>
                  <a:cubicBezTo>
                    <a:pt x="2001" y="3025"/>
                    <a:pt x="2072" y="2763"/>
                    <a:pt x="2132" y="2501"/>
                  </a:cubicBezTo>
                  <a:cubicBezTo>
                    <a:pt x="2299" y="1858"/>
                    <a:pt x="2275" y="1072"/>
                    <a:pt x="1941" y="537"/>
                  </a:cubicBezTo>
                  <a:cubicBezTo>
                    <a:pt x="1706" y="156"/>
                    <a:pt x="1435" y="1"/>
                    <a:pt x="1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5;p81">
              <a:extLst>
                <a:ext uri="{FF2B5EF4-FFF2-40B4-BE49-F238E27FC236}">
                  <a16:creationId xmlns:a16="http://schemas.microsoft.com/office/drawing/2014/main" id="{D8E7A574-3ED1-4285-53BB-90CD5D3C1A0D}"/>
                </a:ext>
              </a:extLst>
            </p:cNvPr>
            <p:cNvSpPr/>
            <p:nvPr/>
          </p:nvSpPr>
          <p:spPr>
            <a:xfrm>
              <a:off x="5513237" y="3238491"/>
              <a:ext cx="88454" cy="139664"/>
            </a:xfrm>
            <a:custGeom>
              <a:avLst/>
              <a:gdLst/>
              <a:ahLst/>
              <a:cxnLst/>
              <a:rect l="l" t="t" r="r" b="b"/>
              <a:pathLst>
                <a:path w="2299" h="3630" extrusionOk="0">
                  <a:moveTo>
                    <a:pt x="1165" y="1"/>
                  </a:moveTo>
                  <a:cubicBezTo>
                    <a:pt x="563" y="1"/>
                    <a:pt x="0" y="814"/>
                    <a:pt x="0" y="1616"/>
                  </a:cubicBezTo>
                  <a:cubicBezTo>
                    <a:pt x="0" y="2798"/>
                    <a:pt x="574" y="3629"/>
                    <a:pt x="1170" y="3629"/>
                  </a:cubicBezTo>
                  <a:cubicBezTo>
                    <a:pt x="1403" y="3629"/>
                    <a:pt x="1639" y="3503"/>
                    <a:pt x="1846" y="3223"/>
                  </a:cubicBezTo>
                  <a:cubicBezTo>
                    <a:pt x="2000" y="3033"/>
                    <a:pt x="2072" y="2759"/>
                    <a:pt x="2143" y="2497"/>
                  </a:cubicBezTo>
                  <a:cubicBezTo>
                    <a:pt x="2298" y="1854"/>
                    <a:pt x="2274" y="1080"/>
                    <a:pt x="1941" y="544"/>
                  </a:cubicBezTo>
                  <a:cubicBezTo>
                    <a:pt x="1704" y="158"/>
                    <a:pt x="1431" y="1"/>
                    <a:pt x="1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6;p81">
              <a:extLst>
                <a:ext uri="{FF2B5EF4-FFF2-40B4-BE49-F238E27FC236}">
                  <a16:creationId xmlns:a16="http://schemas.microsoft.com/office/drawing/2014/main" id="{BF7F5DC4-A586-E516-CC36-C040C325C1DE}"/>
                </a:ext>
              </a:extLst>
            </p:cNvPr>
            <p:cNvSpPr/>
            <p:nvPr/>
          </p:nvSpPr>
          <p:spPr>
            <a:xfrm>
              <a:off x="5145345" y="2987931"/>
              <a:ext cx="88454" cy="139818"/>
            </a:xfrm>
            <a:custGeom>
              <a:avLst/>
              <a:gdLst/>
              <a:ahLst/>
              <a:cxnLst/>
              <a:rect l="l" t="t" r="r" b="b"/>
              <a:pathLst>
                <a:path w="2299" h="3634" extrusionOk="0">
                  <a:moveTo>
                    <a:pt x="1170" y="1"/>
                  </a:moveTo>
                  <a:cubicBezTo>
                    <a:pt x="565" y="1"/>
                    <a:pt x="0" y="816"/>
                    <a:pt x="0" y="1620"/>
                  </a:cubicBezTo>
                  <a:cubicBezTo>
                    <a:pt x="0" y="2803"/>
                    <a:pt x="574" y="3634"/>
                    <a:pt x="1171" y="3634"/>
                  </a:cubicBezTo>
                  <a:cubicBezTo>
                    <a:pt x="1403" y="3634"/>
                    <a:pt x="1639" y="3508"/>
                    <a:pt x="1846" y="3227"/>
                  </a:cubicBezTo>
                  <a:cubicBezTo>
                    <a:pt x="2001" y="3025"/>
                    <a:pt x="2072" y="2763"/>
                    <a:pt x="2131" y="2501"/>
                  </a:cubicBezTo>
                  <a:cubicBezTo>
                    <a:pt x="2298" y="1858"/>
                    <a:pt x="2274" y="1072"/>
                    <a:pt x="1941" y="537"/>
                  </a:cubicBezTo>
                  <a:cubicBezTo>
                    <a:pt x="1706" y="156"/>
                    <a:pt x="1434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7;p81">
              <a:extLst>
                <a:ext uri="{FF2B5EF4-FFF2-40B4-BE49-F238E27FC236}">
                  <a16:creationId xmlns:a16="http://schemas.microsoft.com/office/drawing/2014/main" id="{E814F7B7-2A4B-65D6-F9E2-9C5250D0EC8C}"/>
                </a:ext>
              </a:extLst>
            </p:cNvPr>
            <p:cNvSpPr/>
            <p:nvPr/>
          </p:nvSpPr>
          <p:spPr>
            <a:xfrm>
              <a:off x="5221388" y="2751775"/>
              <a:ext cx="88916" cy="139780"/>
            </a:xfrm>
            <a:custGeom>
              <a:avLst/>
              <a:gdLst/>
              <a:ahLst/>
              <a:cxnLst/>
              <a:rect l="l" t="t" r="r" b="b"/>
              <a:pathLst>
                <a:path w="2311" h="3633" extrusionOk="0">
                  <a:moveTo>
                    <a:pt x="1169" y="0"/>
                  </a:moveTo>
                  <a:cubicBezTo>
                    <a:pt x="565" y="0"/>
                    <a:pt x="1" y="813"/>
                    <a:pt x="1" y="1608"/>
                  </a:cubicBezTo>
                  <a:cubicBezTo>
                    <a:pt x="1" y="2799"/>
                    <a:pt x="575" y="3633"/>
                    <a:pt x="1176" y="3633"/>
                  </a:cubicBezTo>
                  <a:cubicBezTo>
                    <a:pt x="1410" y="3633"/>
                    <a:pt x="1648" y="3507"/>
                    <a:pt x="1858" y="3227"/>
                  </a:cubicBezTo>
                  <a:cubicBezTo>
                    <a:pt x="2013" y="3025"/>
                    <a:pt x="2072" y="2751"/>
                    <a:pt x="2144" y="2501"/>
                  </a:cubicBezTo>
                  <a:cubicBezTo>
                    <a:pt x="2310" y="1858"/>
                    <a:pt x="2275" y="1072"/>
                    <a:pt x="1941" y="536"/>
                  </a:cubicBezTo>
                  <a:cubicBezTo>
                    <a:pt x="1706" y="156"/>
                    <a:pt x="1434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7954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2"/>
          <p:cNvSpPr txBox="1">
            <a:spLocks noGrp="1"/>
          </p:cNvSpPr>
          <p:nvPr>
            <p:ph type="title"/>
          </p:nvPr>
        </p:nvSpPr>
        <p:spPr>
          <a:xfrm>
            <a:off x="584819" y="2070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Plantera </a:t>
            </a:r>
            <a:r>
              <a:rPr lang="en" dirty="0">
                <a:cs typeface="Arial"/>
                <a:sym typeface="Arial"/>
              </a:rPr>
              <a:t>Website</a:t>
            </a:r>
            <a:endParaRPr dirty="0">
              <a:cs typeface="Arial"/>
              <a:sym typeface="Arial"/>
            </a:endParaRPr>
          </a:p>
        </p:txBody>
      </p:sp>
      <p:sp>
        <p:nvSpPr>
          <p:cNvPr id="1598" name="Google Shape;1598;p72"/>
          <p:cNvSpPr/>
          <p:nvPr/>
        </p:nvSpPr>
        <p:spPr>
          <a:xfrm>
            <a:off x="3337650" y="979626"/>
            <a:ext cx="5086350" cy="3611424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9" name="Google Shape;1599;p72"/>
          <p:cNvSpPr txBox="1">
            <a:spLocks noGrp="1"/>
          </p:cNvSpPr>
          <p:nvPr>
            <p:ph type="subTitle" idx="1"/>
          </p:nvPr>
        </p:nvSpPr>
        <p:spPr>
          <a:xfrm>
            <a:off x="193744" y="1768625"/>
            <a:ext cx="3246300" cy="14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bg2">
                    <a:lumMod val="75000"/>
                  </a:schemeClr>
                </a:solidFill>
              </a:rPr>
              <a:t>Request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 page where the user can request to be one of our customers</a:t>
            </a:r>
            <a:endParaRPr sz="17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6E9F3-CEEA-474E-A3A7-C7EFB6D53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6" t="15169" b="5533"/>
          <a:stretch/>
        </p:blipFill>
        <p:spPr>
          <a:xfrm>
            <a:off x="3542437" y="1154774"/>
            <a:ext cx="4746382" cy="247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oogle Shape;1889;p81">
            <a:extLst>
              <a:ext uri="{FF2B5EF4-FFF2-40B4-BE49-F238E27FC236}">
                <a16:creationId xmlns:a16="http://schemas.microsoft.com/office/drawing/2014/main" id="{132EF109-625F-DA2B-991F-726E0B2AE26E}"/>
              </a:ext>
            </a:extLst>
          </p:cNvPr>
          <p:cNvGrpSpPr/>
          <p:nvPr/>
        </p:nvGrpSpPr>
        <p:grpSpPr>
          <a:xfrm rot="2829839">
            <a:off x="7087088" y="2651380"/>
            <a:ext cx="798347" cy="2141342"/>
            <a:chOff x="4385350" y="2587950"/>
            <a:chExt cx="798350" cy="2141350"/>
          </a:xfrm>
        </p:grpSpPr>
        <p:sp>
          <p:nvSpPr>
            <p:cNvPr id="4" name="Google Shape;1890;p81">
              <a:extLst>
                <a:ext uri="{FF2B5EF4-FFF2-40B4-BE49-F238E27FC236}">
                  <a16:creationId xmlns:a16="http://schemas.microsoft.com/office/drawing/2014/main" id="{03622D2A-A620-22E7-0A0D-8729BE8ED251}"/>
                </a:ext>
              </a:extLst>
            </p:cNvPr>
            <p:cNvSpPr/>
            <p:nvPr/>
          </p:nvSpPr>
          <p:spPr>
            <a:xfrm>
              <a:off x="4444300" y="2596575"/>
              <a:ext cx="551275" cy="2132725"/>
            </a:xfrm>
            <a:custGeom>
              <a:avLst/>
              <a:gdLst/>
              <a:ahLst/>
              <a:cxnLst/>
              <a:rect l="l" t="t" r="r" b="b"/>
              <a:pathLst>
                <a:path w="22051" h="85309" fill="none" extrusionOk="0">
                  <a:moveTo>
                    <a:pt x="20431" y="85297"/>
                  </a:moveTo>
                  <a:lnTo>
                    <a:pt x="20408" y="85297"/>
                  </a:lnTo>
                  <a:cubicBezTo>
                    <a:pt x="20265" y="85297"/>
                    <a:pt x="20169" y="85178"/>
                    <a:pt x="20181" y="85035"/>
                  </a:cubicBezTo>
                  <a:cubicBezTo>
                    <a:pt x="21562" y="68354"/>
                    <a:pt x="19431" y="49983"/>
                    <a:pt x="13490" y="27242"/>
                  </a:cubicBezTo>
                  <a:cubicBezTo>
                    <a:pt x="11085" y="18062"/>
                    <a:pt x="7620" y="7692"/>
                    <a:pt x="107" y="441"/>
                  </a:cubicBezTo>
                  <a:cubicBezTo>
                    <a:pt x="12" y="358"/>
                    <a:pt x="0" y="203"/>
                    <a:pt x="95" y="108"/>
                  </a:cubicBezTo>
                  <a:cubicBezTo>
                    <a:pt x="191" y="13"/>
                    <a:pt x="346" y="1"/>
                    <a:pt x="441" y="96"/>
                  </a:cubicBezTo>
                  <a:cubicBezTo>
                    <a:pt x="8037" y="7430"/>
                    <a:pt x="11537" y="17872"/>
                    <a:pt x="13954" y="27123"/>
                  </a:cubicBezTo>
                  <a:cubicBezTo>
                    <a:pt x="19919" y="49924"/>
                    <a:pt x="22051" y="68342"/>
                    <a:pt x="20669" y="85083"/>
                  </a:cubicBezTo>
                  <a:cubicBezTo>
                    <a:pt x="20658" y="85202"/>
                    <a:pt x="20550" y="85309"/>
                    <a:pt x="20419" y="853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91;p81">
              <a:extLst>
                <a:ext uri="{FF2B5EF4-FFF2-40B4-BE49-F238E27FC236}">
                  <a16:creationId xmlns:a16="http://schemas.microsoft.com/office/drawing/2014/main" id="{CFAD2959-513A-AE2F-8C10-840548E9826C}"/>
                </a:ext>
              </a:extLst>
            </p:cNvPr>
            <p:cNvSpPr/>
            <p:nvPr/>
          </p:nvSpPr>
          <p:spPr>
            <a:xfrm>
              <a:off x="4385350" y="2587950"/>
              <a:ext cx="798350" cy="1510025"/>
            </a:xfrm>
            <a:custGeom>
              <a:avLst/>
              <a:gdLst/>
              <a:ahLst/>
              <a:cxnLst/>
              <a:rect l="l" t="t" r="r" b="b"/>
              <a:pathLst>
                <a:path w="31934" h="60401" fill="none" extrusionOk="0">
                  <a:moveTo>
                    <a:pt x="22099" y="60234"/>
                  </a:moveTo>
                  <a:cubicBezTo>
                    <a:pt x="22051" y="60234"/>
                    <a:pt x="22051" y="60222"/>
                    <a:pt x="22015" y="60198"/>
                  </a:cubicBezTo>
                  <a:cubicBezTo>
                    <a:pt x="19468" y="58650"/>
                    <a:pt x="15991" y="56543"/>
                    <a:pt x="14681" y="53162"/>
                  </a:cubicBezTo>
                  <a:cubicBezTo>
                    <a:pt x="14241" y="52043"/>
                    <a:pt x="14062" y="50840"/>
                    <a:pt x="13895" y="49685"/>
                  </a:cubicBezTo>
                  <a:cubicBezTo>
                    <a:pt x="13860" y="49399"/>
                    <a:pt x="13812" y="49114"/>
                    <a:pt x="13764" y="48840"/>
                  </a:cubicBezTo>
                  <a:cubicBezTo>
                    <a:pt x="13312" y="46042"/>
                    <a:pt x="12490" y="43315"/>
                    <a:pt x="11312" y="40744"/>
                  </a:cubicBezTo>
                  <a:cubicBezTo>
                    <a:pt x="11264" y="40648"/>
                    <a:pt x="11288" y="40529"/>
                    <a:pt x="11371" y="40458"/>
                  </a:cubicBezTo>
                  <a:cubicBezTo>
                    <a:pt x="11455" y="40386"/>
                    <a:pt x="11574" y="40386"/>
                    <a:pt x="11657" y="40446"/>
                  </a:cubicBezTo>
                  <a:lnTo>
                    <a:pt x="16705" y="43708"/>
                  </a:lnTo>
                  <a:cubicBezTo>
                    <a:pt x="15324" y="42101"/>
                    <a:pt x="13645" y="40744"/>
                    <a:pt x="11788" y="39755"/>
                  </a:cubicBezTo>
                  <a:lnTo>
                    <a:pt x="11657" y="39684"/>
                  </a:lnTo>
                  <a:cubicBezTo>
                    <a:pt x="11097" y="39386"/>
                    <a:pt x="10514" y="39077"/>
                    <a:pt x="10157" y="38529"/>
                  </a:cubicBezTo>
                  <a:cubicBezTo>
                    <a:pt x="9883" y="38112"/>
                    <a:pt x="9788" y="37636"/>
                    <a:pt x="9692" y="37172"/>
                  </a:cubicBezTo>
                  <a:lnTo>
                    <a:pt x="9681" y="37148"/>
                  </a:lnTo>
                  <a:cubicBezTo>
                    <a:pt x="8788" y="32719"/>
                    <a:pt x="7228" y="28480"/>
                    <a:pt x="5073" y="24515"/>
                  </a:cubicBezTo>
                  <a:cubicBezTo>
                    <a:pt x="5013" y="24420"/>
                    <a:pt x="5037" y="24289"/>
                    <a:pt x="5132" y="24218"/>
                  </a:cubicBezTo>
                  <a:cubicBezTo>
                    <a:pt x="5216" y="24146"/>
                    <a:pt x="5347" y="24134"/>
                    <a:pt x="5430" y="24206"/>
                  </a:cubicBezTo>
                  <a:lnTo>
                    <a:pt x="11407" y="28766"/>
                  </a:lnTo>
                  <a:cubicBezTo>
                    <a:pt x="9752" y="26123"/>
                    <a:pt x="7537" y="23860"/>
                    <a:pt x="4942" y="22146"/>
                  </a:cubicBezTo>
                  <a:lnTo>
                    <a:pt x="4751" y="22027"/>
                  </a:lnTo>
                  <a:cubicBezTo>
                    <a:pt x="4228" y="21694"/>
                    <a:pt x="3704" y="21348"/>
                    <a:pt x="3299" y="20848"/>
                  </a:cubicBezTo>
                  <a:cubicBezTo>
                    <a:pt x="2656" y="20074"/>
                    <a:pt x="2465" y="19086"/>
                    <a:pt x="2275" y="18134"/>
                  </a:cubicBezTo>
                  <a:cubicBezTo>
                    <a:pt x="2144" y="17491"/>
                    <a:pt x="2013" y="16824"/>
                    <a:pt x="1751" y="16241"/>
                  </a:cubicBezTo>
                  <a:cubicBezTo>
                    <a:pt x="1703" y="16145"/>
                    <a:pt x="1727" y="16026"/>
                    <a:pt x="1799" y="15955"/>
                  </a:cubicBezTo>
                  <a:cubicBezTo>
                    <a:pt x="1882" y="15883"/>
                    <a:pt x="2001" y="15871"/>
                    <a:pt x="2084" y="15919"/>
                  </a:cubicBezTo>
                  <a:cubicBezTo>
                    <a:pt x="4466" y="17276"/>
                    <a:pt x="6978" y="18407"/>
                    <a:pt x="9562" y="19300"/>
                  </a:cubicBezTo>
                  <a:cubicBezTo>
                    <a:pt x="7871" y="17895"/>
                    <a:pt x="5930" y="16752"/>
                    <a:pt x="3882" y="15979"/>
                  </a:cubicBezTo>
                  <a:lnTo>
                    <a:pt x="3835" y="15967"/>
                  </a:lnTo>
                  <a:cubicBezTo>
                    <a:pt x="3466" y="15824"/>
                    <a:pt x="3037" y="15657"/>
                    <a:pt x="2739" y="15324"/>
                  </a:cubicBezTo>
                  <a:cubicBezTo>
                    <a:pt x="2430" y="14990"/>
                    <a:pt x="2311" y="14550"/>
                    <a:pt x="2203" y="14193"/>
                  </a:cubicBezTo>
                  <a:lnTo>
                    <a:pt x="60" y="6358"/>
                  </a:lnTo>
                  <a:cubicBezTo>
                    <a:pt x="37" y="6275"/>
                    <a:pt x="60" y="6180"/>
                    <a:pt x="132" y="6120"/>
                  </a:cubicBezTo>
                  <a:cubicBezTo>
                    <a:pt x="191" y="6061"/>
                    <a:pt x="287" y="6037"/>
                    <a:pt x="370" y="6061"/>
                  </a:cubicBezTo>
                  <a:cubicBezTo>
                    <a:pt x="2453" y="6704"/>
                    <a:pt x="4537" y="7466"/>
                    <a:pt x="6549" y="8335"/>
                  </a:cubicBezTo>
                  <a:cubicBezTo>
                    <a:pt x="5049" y="6644"/>
                    <a:pt x="3073" y="5394"/>
                    <a:pt x="894" y="4787"/>
                  </a:cubicBezTo>
                  <a:cubicBezTo>
                    <a:pt x="668" y="4727"/>
                    <a:pt x="358" y="4632"/>
                    <a:pt x="203" y="4358"/>
                  </a:cubicBezTo>
                  <a:cubicBezTo>
                    <a:pt x="1" y="4013"/>
                    <a:pt x="167" y="3620"/>
                    <a:pt x="251" y="3418"/>
                  </a:cubicBezTo>
                  <a:cubicBezTo>
                    <a:pt x="799" y="2144"/>
                    <a:pt x="1370" y="953"/>
                    <a:pt x="2525" y="393"/>
                  </a:cubicBezTo>
                  <a:cubicBezTo>
                    <a:pt x="3335" y="0"/>
                    <a:pt x="4251" y="24"/>
                    <a:pt x="5049" y="48"/>
                  </a:cubicBezTo>
                  <a:lnTo>
                    <a:pt x="13669" y="262"/>
                  </a:lnTo>
                  <a:cubicBezTo>
                    <a:pt x="13812" y="262"/>
                    <a:pt x="14050" y="262"/>
                    <a:pt x="14229" y="429"/>
                  </a:cubicBezTo>
                  <a:cubicBezTo>
                    <a:pt x="14384" y="584"/>
                    <a:pt x="14515" y="858"/>
                    <a:pt x="14253" y="1382"/>
                  </a:cubicBezTo>
                  <a:cubicBezTo>
                    <a:pt x="13514" y="2894"/>
                    <a:pt x="12610" y="4310"/>
                    <a:pt x="11550" y="5620"/>
                  </a:cubicBezTo>
                  <a:cubicBezTo>
                    <a:pt x="12883" y="4751"/>
                    <a:pt x="13895" y="3346"/>
                    <a:pt x="14229" y="1798"/>
                  </a:cubicBezTo>
                  <a:cubicBezTo>
                    <a:pt x="14253" y="1727"/>
                    <a:pt x="14300" y="1655"/>
                    <a:pt x="14384" y="1632"/>
                  </a:cubicBezTo>
                  <a:cubicBezTo>
                    <a:pt x="14455" y="1596"/>
                    <a:pt x="14538" y="1608"/>
                    <a:pt x="14610" y="1655"/>
                  </a:cubicBezTo>
                  <a:cubicBezTo>
                    <a:pt x="18670" y="4513"/>
                    <a:pt x="21515" y="8894"/>
                    <a:pt x="24028" y="12752"/>
                  </a:cubicBezTo>
                  <a:cubicBezTo>
                    <a:pt x="24290" y="13169"/>
                    <a:pt x="24599" y="13633"/>
                    <a:pt x="24671" y="14193"/>
                  </a:cubicBezTo>
                  <a:cubicBezTo>
                    <a:pt x="24766" y="14967"/>
                    <a:pt x="24361" y="15717"/>
                    <a:pt x="24063" y="16264"/>
                  </a:cubicBezTo>
                  <a:cubicBezTo>
                    <a:pt x="22801" y="18598"/>
                    <a:pt x="21253" y="21432"/>
                    <a:pt x="18777" y="23146"/>
                  </a:cubicBezTo>
                  <a:cubicBezTo>
                    <a:pt x="21646" y="22598"/>
                    <a:pt x="24266" y="20634"/>
                    <a:pt x="25528" y="18003"/>
                  </a:cubicBezTo>
                  <a:cubicBezTo>
                    <a:pt x="25575" y="17919"/>
                    <a:pt x="25659" y="17860"/>
                    <a:pt x="25766" y="17872"/>
                  </a:cubicBezTo>
                  <a:cubicBezTo>
                    <a:pt x="25861" y="17872"/>
                    <a:pt x="25945" y="17943"/>
                    <a:pt x="25980" y="18038"/>
                  </a:cubicBezTo>
                  <a:lnTo>
                    <a:pt x="29933" y="30909"/>
                  </a:lnTo>
                  <a:cubicBezTo>
                    <a:pt x="30088" y="31397"/>
                    <a:pt x="30266" y="31969"/>
                    <a:pt x="30219" y="32540"/>
                  </a:cubicBezTo>
                  <a:cubicBezTo>
                    <a:pt x="30171" y="33207"/>
                    <a:pt x="29850" y="33790"/>
                    <a:pt x="29552" y="34290"/>
                  </a:cubicBezTo>
                  <a:cubicBezTo>
                    <a:pt x="28302" y="36362"/>
                    <a:pt x="26683" y="38207"/>
                    <a:pt x="24790" y="39731"/>
                  </a:cubicBezTo>
                  <a:cubicBezTo>
                    <a:pt x="27266" y="38577"/>
                    <a:pt x="29374" y="36648"/>
                    <a:pt x="30731" y="34278"/>
                  </a:cubicBezTo>
                  <a:cubicBezTo>
                    <a:pt x="30790" y="34183"/>
                    <a:pt x="30898" y="34147"/>
                    <a:pt x="30993" y="34159"/>
                  </a:cubicBezTo>
                  <a:cubicBezTo>
                    <a:pt x="31100" y="34183"/>
                    <a:pt x="31183" y="34278"/>
                    <a:pt x="31183" y="34386"/>
                  </a:cubicBezTo>
                  <a:cubicBezTo>
                    <a:pt x="31707" y="40386"/>
                    <a:pt x="31933" y="46494"/>
                    <a:pt x="31862" y="52531"/>
                  </a:cubicBezTo>
                  <a:cubicBezTo>
                    <a:pt x="31862" y="53055"/>
                    <a:pt x="31850" y="53769"/>
                    <a:pt x="31457" y="54317"/>
                  </a:cubicBezTo>
                  <a:cubicBezTo>
                    <a:pt x="31136" y="54781"/>
                    <a:pt x="30624" y="55031"/>
                    <a:pt x="30088" y="55269"/>
                  </a:cubicBezTo>
                  <a:lnTo>
                    <a:pt x="29481" y="55531"/>
                  </a:lnTo>
                  <a:cubicBezTo>
                    <a:pt x="26695" y="56722"/>
                    <a:pt x="23897" y="57805"/>
                    <a:pt x="22599" y="6040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781;p80">
            <a:extLst>
              <a:ext uri="{FF2B5EF4-FFF2-40B4-BE49-F238E27FC236}">
                <a16:creationId xmlns:a16="http://schemas.microsoft.com/office/drawing/2014/main" id="{B1E844B4-EB30-765D-579B-EB12AC0F93A9}"/>
              </a:ext>
            </a:extLst>
          </p:cNvPr>
          <p:cNvSpPr/>
          <p:nvPr/>
        </p:nvSpPr>
        <p:spPr>
          <a:xfrm>
            <a:off x="5743968" y="3988726"/>
            <a:ext cx="343320" cy="427061"/>
          </a:xfrm>
          <a:custGeom>
            <a:avLst/>
            <a:gdLst/>
            <a:ahLst/>
            <a:cxnLst/>
            <a:rect l="l" t="t" r="r" b="b"/>
            <a:pathLst>
              <a:path w="6818" h="8481" extrusionOk="0">
                <a:moveTo>
                  <a:pt x="3321" y="5405"/>
                </a:moveTo>
                <a:cubicBezTo>
                  <a:pt x="4072" y="5405"/>
                  <a:pt x="4823" y="5413"/>
                  <a:pt x="5569" y="5431"/>
                </a:cubicBezTo>
                <a:cubicBezTo>
                  <a:pt x="5714" y="5434"/>
                  <a:pt x="5840" y="5538"/>
                  <a:pt x="5870" y="5679"/>
                </a:cubicBezTo>
                <a:cubicBezTo>
                  <a:pt x="5903" y="5845"/>
                  <a:pt x="5903" y="6014"/>
                  <a:pt x="5870" y="6180"/>
                </a:cubicBezTo>
                <a:cubicBezTo>
                  <a:pt x="5840" y="6320"/>
                  <a:pt x="5714" y="6424"/>
                  <a:pt x="5569" y="6427"/>
                </a:cubicBezTo>
                <a:cubicBezTo>
                  <a:pt x="4823" y="6445"/>
                  <a:pt x="4072" y="6454"/>
                  <a:pt x="3321" y="6454"/>
                </a:cubicBezTo>
                <a:cubicBezTo>
                  <a:pt x="2570" y="6454"/>
                  <a:pt x="1818" y="6445"/>
                  <a:pt x="1073" y="6427"/>
                </a:cubicBezTo>
                <a:cubicBezTo>
                  <a:pt x="927" y="6424"/>
                  <a:pt x="801" y="6320"/>
                  <a:pt x="772" y="6180"/>
                </a:cubicBezTo>
                <a:cubicBezTo>
                  <a:pt x="738" y="6014"/>
                  <a:pt x="738" y="5845"/>
                  <a:pt x="772" y="5679"/>
                </a:cubicBezTo>
                <a:cubicBezTo>
                  <a:pt x="801" y="5538"/>
                  <a:pt x="927" y="5434"/>
                  <a:pt x="1073" y="5431"/>
                </a:cubicBezTo>
                <a:cubicBezTo>
                  <a:pt x="1818" y="5413"/>
                  <a:pt x="2570" y="5405"/>
                  <a:pt x="3321" y="5405"/>
                </a:cubicBezTo>
                <a:close/>
                <a:moveTo>
                  <a:pt x="1202" y="6679"/>
                </a:moveTo>
                <a:cubicBezTo>
                  <a:pt x="1905" y="6695"/>
                  <a:pt x="2613" y="6702"/>
                  <a:pt x="3321" y="6702"/>
                </a:cubicBezTo>
                <a:cubicBezTo>
                  <a:pt x="4028" y="6702"/>
                  <a:pt x="4736" y="6695"/>
                  <a:pt x="5439" y="6679"/>
                </a:cubicBezTo>
                <a:lnTo>
                  <a:pt x="5439" y="6679"/>
                </a:lnTo>
                <a:cubicBezTo>
                  <a:pt x="5438" y="6920"/>
                  <a:pt x="5410" y="7465"/>
                  <a:pt x="5196" y="7977"/>
                </a:cubicBezTo>
                <a:cubicBezTo>
                  <a:pt x="5130" y="8131"/>
                  <a:pt x="4980" y="8231"/>
                  <a:pt x="4810" y="8231"/>
                </a:cubicBezTo>
                <a:lnTo>
                  <a:pt x="1831" y="8231"/>
                </a:lnTo>
                <a:cubicBezTo>
                  <a:pt x="1662" y="8231"/>
                  <a:pt x="1511" y="8131"/>
                  <a:pt x="1447" y="7977"/>
                </a:cubicBezTo>
                <a:cubicBezTo>
                  <a:pt x="1231" y="7466"/>
                  <a:pt x="1203" y="6920"/>
                  <a:pt x="1202" y="6679"/>
                </a:cubicBezTo>
                <a:close/>
                <a:moveTo>
                  <a:pt x="5672" y="0"/>
                </a:moveTo>
                <a:cubicBezTo>
                  <a:pt x="5339" y="0"/>
                  <a:pt x="4997" y="189"/>
                  <a:pt x="4629" y="578"/>
                </a:cubicBezTo>
                <a:cubicBezTo>
                  <a:pt x="4587" y="623"/>
                  <a:pt x="4544" y="671"/>
                  <a:pt x="4500" y="724"/>
                </a:cubicBezTo>
                <a:cubicBezTo>
                  <a:pt x="4473" y="755"/>
                  <a:pt x="4463" y="797"/>
                  <a:pt x="4474" y="836"/>
                </a:cubicBezTo>
                <a:cubicBezTo>
                  <a:pt x="4484" y="875"/>
                  <a:pt x="4514" y="907"/>
                  <a:pt x="4552" y="921"/>
                </a:cubicBezTo>
                <a:cubicBezTo>
                  <a:pt x="4594" y="936"/>
                  <a:pt x="4635" y="953"/>
                  <a:pt x="4674" y="974"/>
                </a:cubicBezTo>
                <a:cubicBezTo>
                  <a:pt x="4938" y="1110"/>
                  <a:pt x="5057" y="1310"/>
                  <a:pt x="5020" y="1382"/>
                </a:cubicBezTo>
                <a:cubicBezTo>
                  <a:pt x="5003" y="1415"/>
                  <a:pt x="4943" y="1438"/>
                  <a:pt x="4857" y="1438"/>
                </a:cubicBezTo>
                <a:cubicBezTo>
                  <a:pt x="4759" y="1438"/>
                  <a:pt x="4628" y="1409"/>
                  <a:pt x="4488" y="1337"/>
                </a:cubicBezTo>
                <a:cubicBezTo>
                  <a:pt x="4419" y="1301"/>
                  <a:pt x="4357" y="1261"/>
                  <a:pt x="4303" y="1215"/>
                </a:cubicBezTo>
                <a:cubicBezTo>
                  <a:pt x="4280" y="1195"/>
                  <a:pt x="4252" y="1185"/>
                  <a:pt x="4222" y="1185"/>
                </a:cubicBezTo>
                <a:cubicBezTo>
                  <a:pt x="4216" y="1185"/>
                  <a:pt x="4210" y="1185"/>
                  <a:pt x="4204" y="1186"/>
                </a:cubicBezTo>
                <a:cubicBezTo>
                  <a:pt x="4169" y="1192"/>
                  <a:pt x="4138" y="1211"/>
                  <a:pt x="4118" y="1242"/>
                </a:cubicBezTo>
                <a:cubicBezTo>
                  <a:pt x="4007" y="1413"/>
                  <a:pt x="3900" y="1599"/>
                  <a:pt x="3800" y="1793"/>
                </a:cubicBezTo>
                <a:cubicBezTo>
                  <a:pt x="3649" y="2088"/>
                  <a:pt x="3526" y="2376"/>
                  <a:pt x="3435" y="2652"/>
                </a:cubicBezTo>
                <a:cubicBezTo>
                  <a:pt x="3414" y="2712"/>
                  <a:pt x="3443" y="2777"/>
                  <a:pt x="3500" y="2803"/>
                </a:cubicBezTo>
                <a:cubicBezTo>
                  <a:pt x="3515" y="2811"/>
                  <a:pt x="3531" y="2818"/>
                  <a:pt x="3549" y="2827"/>
                </a:cubicBezTo>
                <a:cubicBezTo>
                  <a:pt x="3712" y="2911"/>
                  <a:pt x="3852" y="3027"/>
                  <a:pt x="3934" y="3144"/>
                </a:cubicBezTo>
                <a:cubicBezTo>
                  <a:pt x="3999" y="3237"/>
                  <a:pt x="4021" y="3324"/>
                  <a:pt x="3993" y="3376"/>
                </a:cubicBezTo>
                <a:cubicBezTo>
                  <a:pt x="3966" y="3429"/>
                  <a:pt x="3882" y="3463"/>
                  <a:pt x="3762" y="3463"/>
                </a:cubicBezTo>
                <a:cubicBezTo>
                  <a:pt x="3665" y="3463"/>
                  <a:pt x="3546" y="3441"/>
                  <a:pt x="3415" y="3391"/>
                </a:cubicBezTo>
                <a:cubicBezTo>
                  <a:pt x="3401" y="3385"/>
                  <a:pt x="3385" y="3382"/>
                  <a:pt x="3370" y="3382"/>
                </a:cubicBezTo>
                <a:cubicBezTo>
                  <a:pt x="3347" y="3382"/>
                  <a:pt x="3324" y="3388"/>
                  <a:pt x="3304" y="3401"/>
                </a:cubicBezTo>
                <a:cubicBezTo>
                  <a:pt x="3272" y="3422"/>
                  <a:pt x="3250" y="3456"/>
                  <a:pt x="3246" y="3496"/>
                </a:cubicBezTo>
                <a:cubicBezTo>
                  <a:pt x="3213" y="3886"/>
                  <a:pt x="3283" y="4181"/>
                  <a:pt x="3460" y="4401"/>
                </a:cubicBezTo>
                <a:cubicBezTo>
                  <a:pt x="3581" y="4551"/>
                  <a:pt x="3750" y="4648"/>
                  <a:pt x="3950" y="4691"/>
                </a:cubicBezTo>
                <a:cubicBezTo>
                  <a:pt x="3910" y="4846"/>
                  <a:pt x="3875" y="5001"/>
                  <a:pt x="3846" y="5158"/>
                </a:cubicBezTo>
                <a:cubicBezTo>
                  <a:pt x="3671" y="5157"/>
                  <a:pt x="3497" y="5157"/>
                  <a:pt x="3323" y="5157"/>
                </a:cubicBezTo>
                <a:cubicBezTo>
                  <a:pt x="3109" y="5157"/>
                  <a:pt x="2895" y="5157"/>
                  <a:pt x="2681" y="5159"/>
                </a:cubicBezTo>
                <a:cubicBezTo>
                  <a:pt x="2659" y="4972"/>
                  <a:pt x="2628" y="4790"/>
                  <a:pt x="2590" y="4615"/>
                </a:cubicBezTo>
                <a:cubicBezTo>
                  <a:pt x="2620" y="4595"/>
                  <a:pt x="2649" y="4573"/>
                  <a:pt x="2676" y="4549"/>
                </a:cubicBezTo>
                <a:cubicBezTo>
                  <a:pt x="2928" y="4325"/>
                  <a:pt x="3045" y="3955"/>
                  <a:pt x="3031" y="3415"/>
                </a:cubicBezTo>
                <a:cubicBezTo>
                  <a:pt x="3017" y="3005"/>
                  <a:pt x="2934" y="2553"/>
                  <a:pt x="2785" y="2071"/>
                </a:cubicBezTo>
                <a:cubicBezTo>
                  <a:pt x="2769" y="2018"/>
                  <a:pt x="2720" y="1984"/>
                  <a:pt x="2667" y="1984"/>
                </a:cubicBezTo>
                <a:cubicBezTo>
                  <a:pt x="2655" y="1984"/>
                  <a:pt x="2642" y="1986"/>
                  <a:pt x="2630" y="1990"/>
                </a:cubicBezTo>
                <a:cubicBezTo>
                  <a:pt x="2564" y="2010"/>
                  <a:pt x="2528" y="2080"/>
                  <a:pt x="2548" y="2144"/>
                </a:cubicBezTo>
                <a:cubicBezTo>
                  <a:pt x="2691" y="2605"/>
                  <a:pt x="2769" y="3035"/>
                  <a:pt x="2783" y="3422"/>
                </a:cubicBezTo>
                <a:cubicBezTo>
                  <a:pt x="2794" y="3871"/>
                  <a:pt x="2710" y="4174"/>
                  <a:pt x="2527" y="4348"/>
                </a:cubicBezTo>
                <a:cubicBezTo>
                  <a:pt x="2473" y="4144"/>
                  <a:pt x="2413" y="3949"/>
                  <a:pt x="2349" y="3769"/>
                </a:cubicBezTo>
                <a:lnTo>
                  <a:pt x="2508" y="3297"/>
                </a:lnTo>
                <a:cubicBezTo>
                  <a:pt x="2530" y="3232"/>
                  <a:pt x="2495" y="3161"/>
                  <a:pt x="2430" y="3139"/>
                </a:cubicBezTo>
                <a:cubicBezTo>
                  <a:pt x="2417" y="3134"/>
                  <a:pt x="2403" y="3132"/>
                  <a:pt x="2390" y="3132"/>
                </a:cubicBezTo>
                <a:cubicBezTo>
                  <a:pt x="2339" y="3132"/>
                  <a:pt x="2290" y="3165"/>
                  <a:pt x="2273" y="3217"/>
                </a:cubicBezTo>
                <a:lnTo>
                  <a:pt x="2209" y="3405"/>
                </a:lnTo>
                <a:cubicBezTo>
                  <a:pt x="2149" y="3258"/>
                  <a:pt x="2088" y="3123"/>
                  <a:pt x="2031" y="3004"/>
                </a:cubicBezTo>
                <a:cubicBezTo>
                  <a:pt x="1758" y="2434"/>
                  <a:pt x="1509" y="2086"/>
                  <a:pt x="1499" y="2071"/>
                </a:cubicBezTo>
                <a:cubicBezTo>
                  <a:pt x="1475" y="2038"/>
                  <a:pt x="1437" y="2020"/>
                  <a:pt x="1398" y="2020"/>
                </a:cubicBezTo>
                <a:cubicBezTo>
                  <a:pt x="1373" y="2020"/>
                  <a:pt x="1348" y="2027"/>
                  <a:pt x="1325" y="2043"/>
                </a:cubicBezTo>
                <a:cubicBezTo>
                  <a:pt x="1270" y="2083"/>
                  <a:pt x="1257" y="2160"/>
                  <a:pt x="1297" y="2216"/>
                </a:cubicBezTo>
                <a:cubicBezTo>
                  <a:pt x="1300" y="2221"/>
                  <a:pt x="1395" y="2355"/>
                  <a:pt x="1531" y="2590"/>
                </a:cubicBezTo>
                <a:lnTo>
                  <a:pt x="1271" y="2538"/>
                </a:lnTo>
                <a:cubicBezTo>
                  <a:pt x="1263" y="2536"/>
                  <a:pt x="1254" y="2536"/>
                  <a:pt x="1246" y="2536"/>
                </a:cubicBezTo>
                <a:cubicBezTo>
                  <a:pt x="1188" y="2536"/>
                  <a:pt x="1137" y="2577"/>
                  <a:pt x="1125" y="2635"/>
                </a:cubicBezTo>
                <a:cubicBezTo>
                  <a:pt x="1111" y="2703"/>
                  <a:pt x="1155" y="2768"/>
                  <a:pt x="1222" y="2782"/>
                </a:cubicBezTo>
                <a:lnTo>
                  <a:pt x="1687" y="2874"/>
                </a:lnTo>
                <a:cubicBezTo>
                  <a:pt x="1896" y="3275"/>
                  <a:pt x="2142" y="3832"/>
                  <a:pt x="2302" y="4475"/>
                </a:cubicBezTo>
                <a:cubicBezTo>
                  <a:pt x="2246" y="4491"/>
                  <a:pt x="2186" y="4498"/>
                  <a:pt x="2122" y="4498"/>
                </a:cubicBezTo>
                <a:cubicBezTo>
                  <a:pt x="1937" y="4498"/>
                  <a:pt x="1725" y="4432"/>
                  <a:pt x="1509" y="4301"/>
                </a:cubicBezTo>
                <a:cubicBezTo>
                  <a:pt x="1464" y="4274"/>
                  <a:pt x="1419" y="4244"/>
                  <a:pt x="1373" y="4212"/>
                </a:cubicBezTo>
                <a:cubicBezTo>
                  <a:pt x="1694" y="3938"/>
                  <a:pt x="1804" y="3549"/>
                  <a:pt x="1619" y="3301"/>
                </a:cubicBezTo>
                <a:cubicBezTo>
                  <a:pt x="1526" y="3175"/>
                  <a:pt x="1376" y="3107"/>
                  <a:pt x="1193" y="3107"/>
                </a:cubicBezTo>
                <a:cubicBezTo>
                  <a:pt x="1180" y="3107"/>
                  <a:pt x="1167" y="3108"/>
                  <a:pt x="1153" y="3108"/>
                </a:cubicBezTo>
                <a:cubicBezTo>
                  <a:pt x="973" y="3117"/>
                  <a:pt x="781" y="3190"/>
                  <a:pt x="613" y="3313"/>
                </a:cubicBezTo>
                <a:cubicBezTo>
                  <a:pt x="524" y="3146"/>
                  <a:pt x="451" y="2972"/>
                  <a:pt x="396" y="2790"/>
                </a:cubicBezTo>
                <a:cubicBezTo>
                  <a:pt x="395" y="2790"/>
                  <a:pt x="395" y="2789"/>
                  <a:pt x="395" y="2789"/>
                </a:cubicBezTo>
                <a:cubicBezTo>
                  <a:pt x="383" y="2753"/>
                  <a:pt x="372" y="2717"/>
                  <a:pt x="361" y="2680"/>
                </a:cubicBezTo>
                <a:cubicBezTo>
                  <a:pt x="811" y="2501"/>
                  <a:pt x="1078" y="2177"/>
                  <a:pt x="990" y="1900"/>
                </a:cubicBezTo>
                <a:cubicBezTo>
                  <a:pt x="925" y="1697"/>
                  <a:pt x="694" y="1582"/>
                  <a:pt x="381" y="1582"/>
                </a:cubicBezTo>
                <a:cubicBezTo>
                  <a:pt x="343" y="1582"/>
                  <a:pt x="303" y="1584"/>
                  <a:pt x="262" y="1588"/>
                </a:cubicBezTo>
                <a:cubicBezTo>
                  <a:pt x="287" y="1340"/>
                  <a:pt x="344" y="1108"/>
                  <a:pt x="431" y="911"/>
                </a:cubicBezTo>
                <a:cubicBezTo>
                  <a:pt x="603" y="516"/>
                  <a:pt x="877" y="280"/>
                  <a:pt x="1158" y="280"/>
                </a:cubicBezTo>
                <a:cubicBezTo>
                  <a:pt x="1177" y="280"/>
                  <a:pt x="1195" y="281"/>
                  <a:pt x="1214" y="283"/>
                </a:cubicBezTo>
                <a:cubicBezTo>
                  <a:pt x="1376" y="301"/>
                  <a:pt x="1532" y="384"/>
                  <a:pt x="1689" y="537"/>
                </a:cubicBezTo>
                <a:cubicBezTo>
                  <a:pt x="1338" y="782"/>
                  <a:pt x="1173" y="1107"/>
                  <a:pt x="1299" y="1326"/>
                </a:cubicBezTo>
                <a:cubicBezTo>
                  <a:pt x="1369" y="1445"/>
                  <a:pt x="1508" y="1505"/>
                  <a:pt x="1683" y="1505"/>
                </a:cubicBezTo>
                <a:cubicBezTo>
                  <a:pt x="1846" y="1505"/>
                  <a:pt x="2040" y="1454"/>
                  <a:pt x="2236" y="1351"/>
                </a:cubicBezTo>
                <a:cubicBezTo>
                  <a:pt x="2289" y="1458"/>
                  <a:pt x="2339" y="1570"/>
                  <a:pt x="2385" y="1687"/>
                </a:cubicBezTo>
                <a:cubicBezTo>
                  <a:pt x="2405" y="1735"/>
                  <a:pt x="2451" y="1765"/>
                  <a:pt x="2500" y="1765"/>
                </a:cubicBezTo>
                <a:cubicBezTo>
                  <a:pt x="2516" y="1765"/>
                  <a:pt x="2531" y="1762"/>
                  <a:pt x="2547" y="1756"/>
                </a:cubicBezTo>
                <a:cubicBezTo>
                  <a:pt x="2610" y="1731"/>
                  <a:pt x="2641" y="1659"/>
                  <a:pt x="2616" y="1595"/>
                </a:cubicBezTo>
                <a:cubicBezTo>
                  <a:pt x="2549" y="1428"/>
                  <a:pt x="2476" y="1268"/>
                  <a:pt x="2399" y="1121"/>
                </a:cubicBezTo>
                <a:cubicBezTo>
                  <a:pt x="2383" y="1090"/>
                  <a:pt x="2354" y="1067"/>
                  <a:pt x="2321" y="1058"/>
                </a:cubicBezTo>
                <a:cubicBezTo>
                  <a:pt x="2311" y="1055"/>
                  <a:pt x="2300" y="1054"/>
                  <a:pt x="2290" y="1054"/>
                </a:cubicBezTo>
                <a:cubicBezTo>
                  <a:pt x="2266" y="1054"/>
                  <a:pt x="2243" y="1061"/>
                  <a:pt x="2223" y="1074"/>
                </a:cubicBezTo>
                <a:cubicBezTo>
                  <a:pt x="2209" y="1082"/>
                  <a:pt x="2196" y="1090"/>
                  <a:pt x="2182" y="1098"/>
                </a:cubicBezTo>
                <a:cubicBezTo>
                  <a:pt x="2026" y="1188"/>
                  <a:pt x="1858" y="1246"/>
                  <a:pt x="1720" y="1255"/>
                </a:cubicBezTo>
                <a:cubicBezTo>
                  <a:pt x="1707" y="1256"/>
                  <a:pt x="1693" y="1257"/>
                  <a:pt x="1681" y="1257"/>
                </a:cubicBezTo>
                <a:cubicBezTo>
                  <a:pt x="1597" y="1257"/>
                  <a:pt x="1535" y="1236"/>
                  <a:pt x="1514" y="1202"/>
                </a:cubicBezTo>
                <a:cubicBezTo>
                  <a:pt x="1491" y="1161"/>
                  <a:pt x="1512" y="1083"/>
                  <a:pt x="1571" y="996"/>
                </a:cubicBezTo>
                <a:cubicBezTo>
                  <a:pt x="1647" y="881"/>
                  <a:pt x="1780" y="764"/>
                  <a:pt x="1935" y="673"/>
                </a:cubicBezTo>
                <a:cubicBezTo>
                  <a:pt x="1937" y="673"/>
                  <a:pt x="1938" y="672"/>
                  <a:pt x="1939" y="672"/>
                </a:cubicBezTo>
                <a:lnTo>
                  <a:pt x="1943" y="669"/>
                </a:lnTo>
                <a:cubicBezTo>
                  <a:pt x="1975" y="652"/>
                  <a:pt x="1998" y="619"/>
                  <a:pt x="2005" y="583"/>
                </a:cubicBezTo>
                <a:cubicBezTo>
                  <a:pt x="2012" y="546"/>
                  <a:pt x="2001" y="508"/>
                  <a:pt x="1976" y="480"/>
                </a:cubicBezTo>
                <a:cubicBezTo>
                  <a:pt x="1742" y="210"/>
                  <a:pt x="1502" y="64"/>
                  <a:pt x="1242" y="36"/>
                </a:cubicBezTo>
                <a:cubicBezTo>
                  <a:pt x="1213" y="33"/>
                  <a:pt x="1185" y="31"/>
                  <a:pt x="1157" y="31"/>
                </a:cubicBezTo>
                <a:cubicBezTo>
                  <a:pt x="775" y="31"/>
                  <a:pt x="416" y="323"/>
                  <a:pt x="205" y="811"/>
                </a:cubicBezTo>
                <a:cubicBezTo>
                  <a:pt x="88" y="1075"/>
                  <a:pt x="19" y="1391"/>
                  <a:pt x="3" y="1725"/>
                </a:cubicBezTo>
                <a:cubicBezTo>
                  <a:pt x="1" y="1763"/>
                  <a:pt x="16" y="1800"/>
                  <a:pt x="46" y="1825"/>
                </a:cubicBezTo>
                <a:cubicBezTo>
                  <a:pt x="68" y="1844"/>
                  <a:pt x="97" y="1855"/>
                  <a:pt x="126" y="1855"/>
                </a:cubicBezTo>
                <a:cubicBezTo>
                  <a:pt x="134" y="1855"/>
                  <a:pt x="142" y="1854"/>
                  <a:pt x="150" y="1853"/>
                </a:cubicBezTo>
                <a:cubicBezTo>
                  <a:pt x="223" y="1839"/>
                  <a:pt x="300" y="1832"/>
                  <a:pt x="374" y="1832"/>
                </a:cubicBezTo>
                <a:cubicBezTo>
                  <a:pt x="558" y="1832"/>
                  <a:pt x="722" y="1877"/>
                  <a:pt x="753" y="1975"/>
                </a:cubicBezTo>
                <a:cubicBezTo>
                  <a:pt x="797" y="2112"/>
                  <a:pt x="558" y="2358"/>
                  <a:pt x="174" y="2484"/>
                </a:cubicBezTo>
                <a:cubicBezTo>
                  <a:pt x="112" y="2505"/>
                  <a:pt x="76" y="2568"/>
                  <a:pt x="92" y="2632"/>
                </a:cubicBezTo>
                <a:cubicBezTo>
                  <a:pt x="110" y="2709"/>
                  <a:pt x="133" y="2788"/>
                  <a:pt x="159" y="2864"/>
                </a:cubicBezTo>
                <a:cubicBezTo>
                  <a:pt x="235" y="3111"/>
                  <a:pt x="340" y="3348"/>
                  <a:pt x="472" y="3568"/>
                </a:cubicBezTo>
                <a:cubicBezTo>
                  <a:pt x="492" y="3601"/>
                  <a:pt x="525" y="3622"/>
                  <a:pt x="563" y="3628"/>
                </a:cubicBezTo>
                <a:cubicBezTo>
                  <a:pt x="568" y="3628"/>
                  <a:pt x="572" y="3628"/>
                  <a:pt x="577" y="3628"/>
                </a:cubicBezTo>
                <a:cubicBezTo>
                  <a:pt x="610" y="3628"/>
                  <a:pt x="641" y="3616"/>
                  <a:pt x="665" y="3593"/>
                </a:cubicBezTo>
                <a:cubicBezTo>
                  <a:pt x="693" y="3566"/>
                  <a:pt x="724" y="3541"/>
                  <a:pt x="756" y="3517"/>
                </a:cubicBezTo>
                <a:cubicBezTo>
                  <a:pt x="885" y="3421"/>
                  <a:pt x="1034" y="3363"/>
                  <a:pt x="1166" y="3356"/>
                </a:cubicBezTo>
                <a:cubicBezTo>
                  <a:pt x="1173" y="3356"/>
                  <a:pt x="1181" y="3356"/>
                  <a:pt x="1189" y="3356"/>
                </a:cubicBezTo>
                <a:cubicBezTo>
                  <a:pt x="1259" y="3356"/>
                  <a:pt x="1362" y="3370"/>
                  <a:pt x="1419" y="3448"/>
                </a:cubicBezTo>
                <a:cubicBezTo>
                  <a:pt x="1529" y="3596"/>
                  <a:pt x="1411" y="3877"/>
                  <a:pt x="1160" y="4063"/>
                </a:cubicBezTo>
                <a:cubicBezTo>
                  <a:pt x="1143" y="4077"/>
                  <a:pt x="1123" y="4089"/>
                  <a:pt x="1102" y="4103"/>
                </a:cubicBezTo>
                <a:cubicBezTo>
                  <a:pt x="1068" y="4124"/>
                  <a:pt x="1048" y="4160"/>
                  <a:pt x="1044" y="4199"/>
                </a:cubicBezTo>
                <a:cubicBezTo>
                  <a:pt x="1042" y="4239"/>
                  <a:pt x="1058" y="4277"/>
                  <a:pt x="1088" y="4304"/>
                </a:cubicBezTo>
                <a:cubicBezTo>
                  <a:pt x="1184" y="4385"/>
                  <a:pt x="1284" y="4456"/>
                  <a:pt x="1382" y="4515"/>
                </a:cubicBezTo>
                <a:cubicBezTo>
                  <a:pt x="1636" y="4669"/>
                  <a:pt x="1893" y="4746"/>
                  <a:pt x="2123" y="4746"/>
                </a:cubicBezTo>
                <a:cubicBezTo>
                  <a:pt x="2206" y="4746"/>
                  <a:pt x="2283" y="4737"/>
                  <a:pt x="2357" y="4718"/>
                </a:cubicBezTo>
                <a:cubicBezTo>
                  <a:pt x="2388" y="4862"/>
                  <a:pt x="2413" y="5010"/>
                  <a:pt x="2432" y="5161"/>
                </a:cubicBezTo>
                <a:cubicBezTo>
                  <a:pt x="1976" y="5165"/>
                  <a:pt x="1521" y="5172"/>
                  <a:pt x="1067" y="5183"/>
                </a:cubicBezTo>
                <a:cubicBezTo>
                  <a:pt x="803" y="5188"/>
                  <a:pt x="582" y="5372"/>
                  <a:pt x="529" y="5630"/>
                </a:cubicBezTo>
                <a:cubicBezTo>
                  <a:pt x="489" y="5829"/>
                  <a:pt x="489" y="6030"/>
                  <a:pt x="529" y="6230"/>
                </a:cubicBezTo>
                <a:cubicBezTo>
                  <a:pt x="574" y="6448"/>
                  <a:pt x="741" y="6614"/>
                  <a:pt x="954" y="6662"/>
                </a:cubicBezTo>
                <a:cubicBezTo>
                  <a:pt x="954" y="6914"/>
                  <a:pt x="982" y="7512"/>
                  <a:pt x="1217" y="8073"/>
                </a:cubicBezTo>
                <a:cubicBezTo>
                  <a:pt x="1321" y="8320"/>
                  <a:pt x="1561" y="8480"/>
                  <a:pt x="1831" y="8480"/>
                </a:cubicBezTo>
                <a:lnTo>
                  <a:pt x="4811" y="8480"/>
                </a:lnTo>
                <a:cubicBezTo>
                  <a:pt x="5080" y="8480"/>
                  <a:pt x="5321" y="8320"/>
                  <a:pt x="5425" y="8073"/>
                </a:cubicBezTo>
                <a:cubicBezTo>
                  <a:pt x="5661" y="7512"/>
                  <a:pt x="5688" y="6914"/>
                  <a:pt x="5688" y="6662"/>
                </a:cubicBezTo>
                <a:cubicBezTo>
                  <a:pt x="5901" y="6614"/>
                  <a:pt x="6068" y="6448"/>
                  <a:pt x="6113" y="6230"/>
                </a:cubicBezTo>
                <a:cubicBezTo>
                  <a:pt x="6154" y="6030"/>
                  <a:pt x="6154" y="5829"/>
                  <a:pt x="6113" y="5630"/>
                </a:cubicBezTo>
                <a:cubicBezTo>
                  <a:pt x="6061" y="5372"/>
                  <a:pt x="5839" y="5188"/>
                  <a:pt x="5575" y="5183"/>
                </a:cubicBezTo>
                <a:cubicBezTo>
                  <a:pt x="5084" y="5172"/>
                  <a:pt x="4592" y="5164"/>
                  <a:pt x="4099" y="5160"/>
                </a:cubicBezTo>
                <a:cubicBezTo>
                  <a:pt x="4127" y="5012"/>
                  <a:pt x="4163" y="4862"/>
                  <a:pt x="4201" y="4715"/>
                </a:cubicBezTo>
                <a:cubicBezTo>
                  <a:pt x="4386" y="4714"/>
                  <a:pt x="4588" y="4672"/>
                  <a:pt x="4796" y="4590"/>
                </a:cubicBezTo>
                <a:cubicBezTo>
                  <a:pt x="5047" y="4492"/>
                  <a:pt x="5304" y="4333"/>
                  <a:pt x="5542" y="4130"/>
                </a:cubicBezTo>
                <a:cubicBezTo>
                  <a:pt x="5571" y="4105"/>
                  <a:pt x="5586" y="4069"/>
                  <a:pt x="5585" y="4030"/>
                </a:cubicBezTo>
                <a:cubicBezTo>
                  <a:pt x="5583" y="3992"/>
                  <a:pt x="5563" y="3957"/>
                  <a:pt x="5532" y="3935"/>
                </a:cubicBezTo>
                <a:cubicBezTo>
                  <a:pt x="5264" y="3744"/>
                  <a:pt x="5120" y="3487"/>
                  <a:pt x="5198" y="3335"/>
                </a:cubicBezTo>
                <a:cubicBezTo>
                  <a:pt x="5225" y="3282"/>
                  <a:pt x="5277" y="3243"/>
                  <a:pt x="5352" y="3220"/>
                </a:cubicBezTo>
                <a:cubicBezTo>
                  <a:pt x="5418" y="3199"/>
                  <a:pt x="5455" y="3129"/>
                  <a:pt x="5434" y="3065"/>
                </a:cubicBezTo>
                <a:cubicBezTo>
                  <a:pt x="5418" y="3011"/>
                  <a:pt x="5369" y="2977"/>
                  <a:pt x="5316" y="2977"/>
                </a:cubicBezTo>
                <a:cubicBezTo>
                  <a:pt x="5304" y="2977"/>
                  <a:pt x="5291" y="2979"/>
                  <a:pt x="5278" y="2983"/>
                </a:cubicBezTo>
                <a:cubicBezTo>
                  <a:pt x="5139" y="3027"/>
                  <a:pt x="5035" y="3108"/>
                  <a:pt x="4976" y="3221"/>
                </a:cubicBezTo>
                <a:cubicBezTo>
                  <a:pt x="4854" y="3458"/>
                  <a:pt x="4972" y="3779"/>
                  <a:pt x="5263" y="4037"/>
                </a:cubicBezTo>
                <a:cubicBezTo>
                  <a:pt x="5081" y="4176"/>
                  <a:pt x="4890" y="4286"/>
                  <a:pt x="4705" y="4359"/>
                </a:cubicBezTo>
                <a:cubicBezTo>
                  <a:pt x="4552" y="4420"/>
                  <a:pt x="4406" y="4454"/>
                  <a:pt x="4271" y="4464"/>
                </a:cubicBezTo>
                <a:cubicBezTo>
                  <a:pt x="4315" y="4315"/>
                  <a:pt x="4362" y="4169"/>
                  <a:pt x="4412" y="4027"/>
                </a:cubicBezTo>
                <a:lnTo>
                  <a:pt x="4773" y="3935"/>
                </a:lnTo>
                <a:cubicBezTo>
                  <a:pt x="4840" y="3918"/>
                  <a:pt x="4879" y="3850"/>
                  <a:pt x="4863" y="3784"/>
                </a:cubicBezTo>
                <a:cubicBezTo>
                  <a:pt x="4848" y="3728"/>
                  <a:pt x="4798" y="3691"/>
                  <a:pt x="4742" y="3691"/>
                </a:cubicBezTo>
                <a:cubicBezTo>
                  <a:pt x="4732" y="3691"/>
                  <a:pt x="4721" y="3692"/>
                  <a:pt x="4711" y="3695"/>
                </a:cubicBezTo>
                <a:lnTo>
                  <a:pt x="4515" y="3745"/>
                </a:lnTo>
                <a:cubicBezTo>
                  <a:pt x="4844" y="2872"/>
                  <a:pt x="5211" y="2214"/>
                  <a:pt x="5218" y="2205"/>
                </a:cubicBezTo>
                <a:cubicBezTo>
                  <a:pt x="5251" y="2144"/>
                  <a:pt x="5229" y="2069"/>
                  <a:pt x="5170" y="2036"/>
                </a:cubicBezTo>
                <a:cubicBezTo>
                  <a:pt x="5150" y="2025"/>
                  <a:pt x="5130" y="2020"/>
                  <a:pt x="5109" y="2020"/>
                </a:cubicBezTo>
                <a:cubicBezTo>
                  <a:pt x="5066" y="2020"/>
                  <a:pt x="5024" y="2042"/>
                  <a:pt x="5000" y="2083"/>
                </a:cubicBezTo>
                <a:cubicBezTo>
                  <a:pt x="4989" y="2104"/>
                  <a:pt x="4894" y="2274"/>
                  <a:pt x="4761" y="2545"/>
                </a:cubicBezTo>
                <a:lnTo>
                  <a:pt x="4619" y="2123"/>
                </a:lnTo>
                <a:cubicBezTo>
                  <a:pt x="4602" y="2072"/>
                  <a:pt x="4553" y="2039"/>
                  <a:pt x="4501" y="2039"/>
                </a:cubicBezTo>
                <a:cubicBezTo>
                  <a:pt x="4488" y="2039"/>
                  <a:pt x="4475" y="2041"/>
                  <a:pt x="4461" y="2045"/>
                </a:cubicBezTo>
                <a:cubicBezTo>
                  <a:pt x="4397" y="2067"/>
                  <a:pt x="4362" y="2137"/>
                  <a:pt x="4384" y="2203"/>
                </a:cubicBezTo>
                <a:lnTo>
                  <a:pt x="4609" y="2870"/>
                </a:lnTo>
                <a:cubicBezTo>
                  <a:pt x="4415" y="3294"/>
                  <a:pt x="4188" y="3852"/>
                  <a:pt x="4015" y="4452"/>
                </a:cubicBezTo>
                <a:cubicBezTo>
                  <a:pt x="3865" y="4423"/>
                  <a:pt x="3741" y="4353"/>
                  <a:pt x="3654" y="4245"/>
                </a:cubicBezTo>
                <a:cubicBezTo>
                  <a:pt x="3542" y="4106"/>
                  <a:pt x="3487" y="3919"/>
                  <a:pt x="3488" y="3675"/>
                </a:cubicBezTo>
                <a:lnTo>
                  <a:pt x="3488" y="3675"/>
                </a:lnTo>
                <a:cubicBezTo>
                  <a:pt x="3583" y="3699"/>
                  <a:pt x="3674" y="3711"/>
                  <a:pt x="3759" y="3711"/>
                </a:cubicBezTo>
                <a:cubicBezTo>
                  <a:pt x="3971" y="3711"/>
                  <a:pt x="4140" y="3635"/>
                  <a:pt x="4215" y="3490"/>
                </a:cubicBezTo>
                <a:cubicBezTo>
                  <a:pt x="4287" y="3350"/>
                  <a:pt x="4260" y="3176"/>
                  <a:pt x="4138" y="3002"/>
                </a:cubicBezTo>
                <a:cubicBezTo>
                  <a:pt x="4040" y="2861"/>
                  <a:pt x="3888" y="2730"/>
                  <a:pt x="3705" y="2629"/>
                </a:cubicBezTo>
                <a:cubicBezTo>
                  <a:pt x="3789" y="2396"/>
                  <a:pt x="3894" y="2154"/>
                  <a:pt x="4021" y="1907"/>
                </a:cubicBezTo>
                <a:cubicBezTo>
                  <a:pt x="4096" y="1762"/>
                  <a:pt x="4175" y="1622"/>
                  <a:pt x="4257" y="1489"/>
                </a:cubicBezTo>
                <a:cubicBezTo>
                  <a:pt x="4294" y="1513"/>
                  <a:pt x="4333" y="1536"/>
                  <a:pt x="4374" y="1557"/>
                </a:cubicBezTo>
                <a:cubicBezTo>
                  <a:pt x="4542" y="1644"/>
                  <a:pt x="4710" y="1687"/>
                  <a:pt x="4855" y="1687"/>
                </a:cubicBezTo>
                <a:cubicBezTo>
                  <a:pt x="5034" y="1687"/>
                  <a:pt x="5177" y="1622"/>
                  <a:pt x="5242" y="1496"/>
                </a:cubicBezTo>
                <a:cubicBezTo>
                  <a:pt x="5359" y="1268"/>
                  <a:pt x="5169" y="953"/>
                  <a:pt x="4800" y="759"/>
                </a:cubicBezTo>
                <a:cubicBezTo>
                  <a:pt x="4803" y="756"/>
                  <a:pt x="4806" y="753"/>
                  <a:pt x="4809" y="749"/>
                </a:cubicBezTo>
                <a:cubicBezTo>
                  <a:pt x="5129" y="412"/>
                  <a:pt x="5412" y="248"/>
                  <a:pt x="5675" y="248"/>
                </a:cubicBezTo>
                <a:cubicBezTo>
                  <a:pt x="5687" y="248"/>
                  <a:pt x="5699" y="249"/>
                  <a:pt x="5711" y="249"/>
                </a:cubicBezTo>
                <a:cubicBezTo>
                  <a:pt x="6029" y="267"/>
                  <a:pt x="6298" y="570"/>
                  <a:pt x="6414" y="1039"/>
                </a:cubicBezTo>
                <a:cubicBezTo>
                  <a:pt x="6530" y="1495"/>
                  <a:pt x="6513" y="2246"/>
                  <a:pt x="6123" y="2988"/>
                </a:cubicBezTo>
                <a:cubicBezTo>
                  <a:pt x="6123" y="2988"/>
                  <a:pt x="6123" y="2989"/>
                  <a:pt x="6122" y="2989"/>
                </a:cubicBezTo>
                <a:cubicBezTo>
                  <a:pt x="6110" y="3017"/>
                  <a:pt x="6095" y="3044"/>
                  <a:pt x="6081" y="3071"/>
                </a:cubicBezTo>
                <a:cubicBezTo>
                  <a:pt x="6002" y="3036"/>
                  <a:pt x="5923" y="3009"/>
                  <a:pt x="5843" y="2988"/>
                </a:cubicBezTo>
                <a:cubicBezTo>
                  <a:pt x="5833" y="2986"/>
                  <a:pt x="5823" y="2985"/>
                  <a:pt x="5813" y="2985"/>
                </a:cubicBezTo>
                <a:cubicBezTo>
                  <a:pt x="5758" y="2985"/>
                  <a:pt x="5707" y="3022"/>
                  <a:pt x="5692" y="3077"/>
                </a:cubicBezTo>
                <a:cubicBezTo>
                  <a:pt x="5675" y="3144"/>
                  <a:pt x="5715" y="3212"/>
                  <a:pt x="5782" y="3229"/>
                </a:cubicBezTo>
                <a:cubicBezTo>
                  <a:pt x="5875" y="3253"/>
                  <a:pt x="5968" y="3289"/>
                  <a:pt x="6060" y="3336"/>
                </a:cubicBezTo>
                <a:cubicBezTo>
                  <a:pt x="6062" y="3337"/>
                  <a:pt x="6064" y="3338"/>
                  <a:pt x="6065" y="3339"/>
                </a:cubicBezTo>
                <a:lnTo>
                  <a:pt x="6073" y="3344"/>
                </a:lnTo>
                <a:cubicBezTo>
                  <a:pt x="6092" y="3353"/>
                  <a:pt x="6112" y="3358"/>
                  <a:pt x="6131" y="3358"/>
                </a:cubicBezTo>
                <a:cubicBezTo>
                  <a:pt x="6174" y="3358"/>
                  <a:pt x="6215" y="3336"/>
                  <a:pt x="6238" y="3297"/>
                </a:cubicBezTo>
                <a:cubicBezTo>
                  <a:pt x="6277" y="3232"/>
                  <a:pt x="6312" y="3166"/>
                  <a:pt x="6345" y="3102"/>
                </a:cubicBezTo>
                <a:cubicBezTo>
                  <a:pt x="6698" y="2429"/>
                  <a:pt x="6817" y="1616"/>
                  <a:pt x="6655" y="980"/>
                </a:cubicBezTo>
                <a:cubicBezTo>
                  <a:pt x="6512" y="400"/>
                  <a:pt x="6156" y="26"/>
                  <a:pt x="5724" y="2"/>
                </a:cubicBezTo>
                <a:cubicBezTo>
                  <a:pt x="5707" y="1"/>
                  <a:pt x="5689" y="0"/>
                  <a:pt x="56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Google Shape;1895;p81">
            <a:extLst>
              <a:ext uri="{FF2B5EF4-FFF2-40B4-BE49-F238E27FC236}">
                <a16:creationId xmlns:a16="http://schemas.microsoft.com/office/drawing/2014/main" id="{F565A7D4-163D-DD94-9C5B-E84D23CFC2DB}"/>
              </a:ext>
            </a:extLst>
          </p:cNvPr>
          <p:cNvGrpSpPr/>
          <p:nvPr/>
        </p:nvGrpSpPr>
        <p:grpSpPr>
          <a:xfrm>
            <a:off x="1788633" y="2705937"/>
            <a:ext cx="779678" cy="1176050"/>
            <a:chOff x="4922862" y="2751775"/>
            <a:chExt cx="779678" cy="1176050"/>
          </a:xfrm>
        </p:grpSpPr>
        <p:sp>
          <p:nvSpPr>
            <p:cNvPr id="8" name="Google Shape;1896;p81">
              <a:extLst>
                <a:ext uri="{FF2B5EF4-FFF2-40B4-BE49-F238E27FC236}">
                  <a16:creationId xmlns:a16="http://schemas.microsoft.com/office/drawing/2014/main" id="{250D768D-E7EE-26B7-52D9-8326FD962364}"/>
                </a:ext>
              </a:extLst>
            </p:cNvPr>
            <p:cNvSpPr/>
            <p:nvPr/>
          </p:nvSpPr>
          <p:spPr>
            <a:xfrm>
              <a:off x="5082543" y="3564986"/>
              <a:ext cx="99958" cy="131046"/>
            </a:xfrm>
            <a:custGeom>
              <a:avLst/>
              <a:gdLst/>
              <a:ahLst/>
              <a:cxnLst/>
              <a:rect l="l" t="t" r="r" b="b"/>
              <a:pathLst>
                <a:path w="2598" h="3406" extrusionOk="0">
                  <a:moveTo>
                    <a:pt x="1058" y="1"/>
                  </a:moveTo>
                  <a:cubicBezTo>
                    <a:pt x="0" y="1"/>
                    <a:pt x="27" y="2700"/>
                    <a:pt x="954" y="3287"/>
                  </a:cubicBezTo>
                  <a:cubicBezTo>
                    <a:pt x="1090" y="3369"/>
                    <a:pt x="1243" y="3406"/>
                    <a:pt x="1399" y="3406"/>
                  </a:cubicBezTo>
                  <a:cubicBezTo>
                    <a:pt x="1721" y="3406"/>
                    <a:pt x="2051" y="3247"/>
                    <a:pt x="2252" y="2990"/>
                  </a:cubicBezTo>
                  <a:cubicBezTo>
                    <a:pt x="2550" y="2609"/>
                    <a:pt x="2597" y="2085"/>
                    <a:pt x="2502" y="1609"/>
                  </a:cubicBezTo>
                  <a:cubicBezTo>
                    <a:pt x="2395" y="1061"/>
                    <a:pt x="2097" y="537"/>
                    <a:pt x="1633" y="215"/>
                  </a:cubicBezTo>
                  <a:cubicBezTo>
                    <a:pt x="1414" y="66"/>
                    <a:pt x="1223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97;p81">
              <a:extLst>
                <a:ext uri="{FF2B5EF4-FFF2-40B4-BE49-F238E27FC236}">
                  <a16:creationId xmlns:a16="http://schemas.microsoft.com/office/drawing/2014/main" id="{26531974-D161-0915-0B83-786147DD3FC7}"/>
                </a:ext>
              </a:extLst>
            </p:cNvPr>
            <p:cNvSpPr/>
            <p:nvPr/>
          </p:nvSpPr>
          <p:spPr>
            <a:xfrm>
              <a:off x="5386845" y="3456061"/>
              <a:ext cx="99958" cy="131046"/>
            </a:xfrm>
            <a:custGeom>
              <a:avLst/>
              <a:gdLst/>
              <a:ahLst/>
              <a:cxnLst/>
              <a:rect l="l" t="t" r="r" b="b"/>
              <a:pathLst>
                <a:path w="2598" h="3406" extrusionOk="0">
                  <a:moveTo>
                    <a:pt x="1051" y="1"/>
                  </a:moveTo>
                  <a:cubicBezTo>
                    <a:pt x="1" y="1"/>
                    <a:pt x="28" y="2700"/>
                    <a:pt x="955" y="3287"/>
                  </a:cubicBezTo>
                  <a:cubicBezTo>
                    <a:pt x="1087" y="3369"/>
                    <a:pt x="1238" y="3406"/>
                    <a:pt x="1391" y="3406"/>
                  </a:cubicBezTo>
                  <a:cubicBezTo>
                    <a:pt x="1709" y="3406"/>
                    <a:pt x="2040" y="3247"/>
                    <a:pt x="2241" y="2990"/>
                  </a:cubicBezTo>
                  <a:cubicBezTo>
                    <a:pt x="2538" y="2609"/>
                    <a:pt x="2598" y="2085"/>
                    <a:pt x="2503" y="1609"/>
                  </a:cubicBezTo>
                  <a:cubicBezTo>
                    <a:pt x="2396" y="1061"/>
                    <a:pt x="2086" y="537"/>
                    <a:pt x="1622" y="215"/>
                  </a:cubicBezTo>
                  <a:cubicBezTo>
                    <a:pt x="1405" y="66"/>
                    <a:pt x="1215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98;p81">
              <a:extLst>
                <a:ext uri="{FF2B5EF4-FFF2-40B4-BE49-F238E27FC236}">
                  <a16:creationId xmlns:a16="http://schemas.microsoft.com/office/drawing/2014/main" id="{4037008D-C17A-EF31-9B25-975CB56FD4A2}"/>
                </a:ext>
              </a:extLst>
            </p:cNvPr>
            <p:cNvSpPr/>
            <p:nvPr/>
          </p:nvSpPr>
          <p:spPr>
            <a:xfrm>
              <a:off x="5560219" y="3795470"/>
              <a:ext cx="100381" cy="132354"/>
            </a:xfrm>
            <a:custGeom>
              <a:avLst/>
              <a:gdLst/>
              <a:ahLst/>
              <a:cxnLst/>
              <a:rect l="l" t="t" r="r" b="b"/>
              <a:pathLst>
                <a:path w="2609" h="3440" extrusionOk="0">
                  <a:moveTo>
                    <a:pt x="1268" y="1"/>
                  </a:moveTo>
                  <a:cubicBezTo>
                    <a:pt x="1080" y="1"/>
                    <a:pt x="871" y="95"/>
                    <a:pt x="643" y="315"/>
                  </a:cubicBezTo>
                  <a:cubicBezTo>
                    <a:pt x="238" y="708"/>
                    <a:pt x="24" y="1279"/>
                    <a:pt x="12" y="1839"/>
                  </a:cubicBezTo>
                  <a:cubicBezTo>
                    <a:pt x="0" y="2315"/>
                    <a:pt x="131" y="2827"/>
                    <a:pt x="489" y="3149"/>
                  </a:cubicBezTo>
                  <a:cubicBezTo>
                    <a:pt x="688" y="3335"/>
                    <a:pt x="965" y="3439"/>
                    <a:pt x="1234" y="3439"/>
                  </a:cubicBezTo>
                  <a:cubicBezTo>
                    <a:pt x="1446" y="3439"/>
                    <a:pt x="1652" y="3374"/>
                    <a:pt x="1810" y="3232"/>
                  </a:cubicBezTo>
                  <a:cubicBezTo>
                    <a:pt x="2608" y="2523"/>
                    <a:pt x="2236" y="1"/>
                    <a:pt x="1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99;p81">
              <a:extLst>
                <a:ext uri="{FF2B5EF4-FFF2-40B4-BE49-F238E27FC236}">
                  <a16:creationId xmlns:a16="http://schemas.microsoft.com/office/drawing/2014/main" id="{E33AB863-02E6-5421-5D55-32B161593DAE}"/>
                </a:ext>
              </a:extLst>
            </p:cNvPr>
            <p:cNvSpPr/>
            <p:nvPr/>
          </p:nvSpPr>
          <p:spPr>
            <a:xfrm>
              <a:off x="5601698" y="3564499"/>
              <a:ext cx="100843" cy="132008"/>
            </a:xfrm>
            <a:custGeom>
              <a:avLst/>
              <a:gdLst/>
              <a:ahLst/>
              <a:cxnLst/>
              <a:rect l="l" t="t" r="r" b="b"/>
              <a:pathLst>
                <a:path w="2621" h="3431" extrusionOk="0">
                  <a:moveTo>
                    <a:pt x="1272" y="1"/>
                  </a:moveTo>
                  <a:cubicBezTo>
                    <a:pt x="1084" y="1"/>
                    <a:pt x="873" y="95"/>
                    <a:pt x="643" y="315"/>
                  </a:cubicBezTo>
                  <a:cubicBezTo>
                    <a:pt x="250" y="708"/>
                    <a:pt x="36" y="1267"/>
                    <a:pt x="12" y="1839"/>
                  </a:cubicBezTo>
                  <a:cubicBezTo>
                    <a:pt x="0" y="2315"/>
                    <a:pt x="143" y="2827"/>
                    <a:pt x="500" y="3149"/>
                  </a:cubicBezTo>
                  <a:cubicBezTo>
                    <a:pt x="700" y="3329"/>
                    <a:pt x="976" y="3430"/>
                    <a:pt x="1244" y="3430"/>
                  </a:cubicBezTo>
                  <a:cubicBezTo>
                    <a:pt x="1454" y="3430"/>
                    <a:pt x="1660" y="3368"/>
                    <a:pt x="1822" y="3232"/>
                  </a:cubicBezTo>
                  <a:cubicBezTo>
                    <a:pt x="2620" y="2523"/>
                    <a:pt x="2248" y="1"/>
                    <a:pt x="1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00;p81">
              <a:extLst>
                <a:ext uri="{FF2B5EF4-FFF2-40B4-BE49-F238E27FC236}">
                  <a16:creationId xmlns:a16="http://schemas.microsoft.com/office/drawing/2014/main" id="{931B9CB8-8B42-85C5-77E1-E1890EC11CBB}"/>
                </a:ext>
              </a:extLst>
            </p:cNvPr>
            <p:cNvSpPr/>
            <p:nvPr/>
          </p:nvSpPr>
          <p:spPr>
            <a:xfrm>
              <a:off x="4922862" y="3033824"/>
              <a:ext cx="99958" cy="144974"/>
            </a:xfrm>
            <a:custGeom>
              <a:avLst/>
              <a:gdLst/>
              <a:ahLst/>
              <a:cxnLst/>
              <a:rect l="l" t="t" r="r" b="b"/>
              <a:pathLst>
                <a:path w="2598" h="3768" extrusionOk="0">
                  <a:moveTo>
                    <a:pt x="1059" y="1"/>
                  </a:moveTo>
                  <a:cubicBezTo>
                    <a:pt x="1" y="1"/>
                    <a:pt x="27" y="2993"/>
                    <a:pt x="955" y="3632"/>
                  </a:cubicBezTo>
                  <a:cubicBezTo>
                    <a:pt x="1091" y="3725"/>
                    <a:pt x="1245" y="3768"/>
                    <a:pt x="1400" y="3768"/>
                  </a:cubicBezTo>
                  <a:cubicBezTo>
                    <a:pt x="1717" y="3768"/>
                    <a:pt x="2041" y="3590"/>
                    <a:pt x="2240" y="3310"/>
                  </a:cubicBezTo>
                  <a:cubicBezTo>
                    <a:pt x="2538" y="2893"/>
                    <a:pt x="2598" y="2310"/>
                    <a:pt x="2502" y="1786"/>
                  </a:cubicBezTo>
                  <a:cubicBezTo>
                    <a:pt x="2395" y="1167"/>
                    <a:pt x="2098" y="595"/>
                    <a:pt x="1633" y="238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01;p81">
              <a:extLst>
                <a:ext uri="{FF2B5EF4-FFF2-40B4-BE49-F238E27FC236}">
                  <a16:creationId xmlns:a16="http://schemas.microsoft.com/office/drawing/2014/main" id="{18C527A2-72D9-3B29-243A-E42E00FBA989}"/>
                </a:ext>
              </a:extLst>
            </p:cNvPr>
            <p:cNvSpPr/>
            <p:nvPr/>
          </p:nvSpPr>
          <p:spPr>
            <a:xfrm>
              <a:off x="5310301" y="3696037"/>
              <a:ext cx="99958" cy="144974"/>
            </a:xfrm>
            <a:custGeom>
              <a:avLst/>
              <a:gdLst/>
              <a:ahLst/>
              <a:cxnLst/>
              <a:rect l="l" t="t" r="r" b="b"/>
              <a:pathLst>
                <a:path w="2598" h="3768" extrusionOk="0">
                  <a:moveTo>
                    <a:pt x="1059" y="1"/>
                  </a:moveTo>
                  <a:cubicBezTo>
                    <a:pt x="1" y="1"/>
                    <a:pt x="27" y="2993"/>
                    <a:pt x="955" y="3632"/>
                  </a:cubicBezTo>
                  <a:cubicBezTo>
                    <a:pt x="1091" y="3725"/>
                    <a:pt x="1246" y="3768"/>
                    <a:pt x="1403" y="3768"/>
                  </a:cubicBezTo>
                  <a:cubicBezTo>
                    <a:pt x="1724" y="3768"/>
                    <a:pt x="2052" y="3590"/>
                    <a:pt x="2252" y="3310"/>
                  </a:cubicBezTo>
                  <a:cubicBezTo>
                    <a:pt x="2550" y="2893"/>
                    <a:pt x="2598" y="2310"/>
                    <a:pt x="2502" y="1786"/>
                  </a:cubicBezTo>
                  <a:cubicBezTo>
                    <a:pt x="2395" y="1167"/>
                    <a:pt x="2098" y="595"/>
                    <a:pt x="1633" y="238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2;p81">
              <a:extLst>
                <a:ext uri="{FF2B5EF4-FFF2-40B4-BE49-F238E27FC236}">
                  <a16:creationId xmlns:a16="http://schemas.microsoft.com/office/drawing/2014/main" id="{E7E72349-44C9-667D-0CFE-AD0C85E323BA}"/>
                </a:ext>
              </a:extLst>
            </p:cNvPr>
            <p:cNvSpPr/>
            <p:nvPr/>
          </p:nvSpPr>
          <p:spPr>
            <a:xfrm>
              <a:off x="5024367" y="3297014"/>
              <a:ext cx="99958" cy="145012"/>
            </a:xfrm>
            <a:custGeom>
              <a:avLst/>
              <a:gdLst/>
              <a:ahLst/>
              <a:cxnLst/>
              <a:rect l="l" t="t" r="r" b="b"/>
              <a:pathLst>
                <a:path w="2598" h="3769" extrusionOk="0">
                  <a:moveTo>
                    <a:pt x="1059" y="1"/>
                  </a:moveTo>
                  <a:cubicBezTo>
                    <a:pt x="1" y="1"/>
                    <a:pt x="28" y="2993"/>
                    <a:pt x="955" y="3632"/>
                  </a:cubicBezTo>
                  <a:cubicBezTo>
                    <a:pt x="1092" y="3726"/>
                    <a:pt x="1245" y="3768"/>
                    <a:pt x="1400" y="3768"/>
                  </a:cubicBezTo>
                  <a:cubicBezTo>
                    <a:pt x="1717" y="3768"/>
                    <a:pt x="2041" y="3590"/>
                    <a:pt x="2241" y="3310"/>
                  </a:cubicBezTo>
                  <a:cubicBezTo>
                    <a:pt x="2538" y="2894"/>
                    <a:pt x="2598" y="2310"/>
                    <a:pt x="2503" y="1786"/>
                  </a:cubicBezTo>
                  <a:cubicBezTo>
                    <a:pt x="2395" y="1167"/>
                    <a:pt x="2098" y="596"/>
                    <a:pt x="1633" y="239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3;p81">
              <a:extLst>
                <a:ext uri="{FF2B5EF4-FFF2-40B4-BE49-F238E27FC236}">
                  <a16:creationId xmlns:a16="http://schemas.microsoft.com/office/drawing/2014/main" id="{AC85E49C-A571-6FC2-8AD1-C96563EC34B3}"/>
                </a:ext>
              </a:extLst>
            </p:cNvPr>
            <p:cNvSpPr/>
            <p:nvPr/>
          </p:nvSpPr>
          <p:spPr>
            <a:xfrm>
              <a:off x="5221395" y="3301571"/>
              <a:ext cx="88916" cy="139780"/>
            </a:xfrm>
            <a:custGeom>
              <a:avLst/>
              <a:gdLst/>
              <a:ahLst/>
              <a:cxnLst/>
              <a:rect l="l" t="t" r="r" b="b"/>
              <a:pathLst>
                <a:path w="2311" h="3633" extrusionOk="0">
                  <a:moveTo>
                    <a:pt x="1174" y="0"/>
                  </a:moveTo>
                  <a:cubicBezTo>
                    <a:pt x="566" y="0"/>
                    <a:pt x="1" y="815"/>
                    <a:pt x="1" y="1619"/>
                  </a:cubicBezTo>
                  <a:cubicBezTo>
                    <a:pt x="1" y="2802"/>
                    <a:pt x="574" y="3633"/>
                    <a:pt x="1175" y="3633"/>
                  </a:cubicBezTo>
                  <a:cubicBezTo>
                    <a:pt x="1410" y="3633"/>
                    <a:pt x="1648" y="3507"/>
                    <a:pt x="1858" y="3226"/>
                  </a:cubicBezTo>
                  <a:cubicBezTo>
                    <a:pt x="2013" y="3024"/>
                    <a:pt x="2084" y="2762"/>
                    <a:pt x="2144" y="2500"/>
                  </a:cubicBezTo>
                  <a:cubicBezTo>
                    <a:pt x="2310" y="1857"/>
                    <a:pt x="2275" y="1071"/>
                    <a:pt x="1953" y="536"/>
                  </a:cubicBezTo>
                  <a:cubicBezTo>
                    <a:pt x="1714" y="156"/>
                    <a:pt x="1440" y="0"/>
                    <a:pt x="1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4;p81">
              <a:extLst>
                <a:ext uri="{FF2B5EF4-FFF2-40B4-BE49-F238E27FC236}">
                  <a16:creationId xmlns:a16="http://schemas.microsoft.com/office/drawing/2014/main" id="{B29763CA-57C8-49F8-93A2-30038C86424C}"/>
                </a:ext>
              </a:extLst>
            </p:cNvPr>
            <p:cNvSpPr/>
            <p:nvPr/>
          </p:nvSpPr>
          <p:spPr>
            <a:xfrm>
              <a:off x="5356329" y="2987931"/>
              <a:ext cx="88454" cy="139818"/>
            </a:xfrm>
            <a:custGeom>
              <a:avLst/>
              <a:gdLst/>
              <a:ahLst/>
              <a:cxnLst/>
              <a:rect l="l" t="t" r="r" b="b"/>
              <a:pathLst>
                <a:path w="2299" h="3634" extrusionOk="0">
                  <a:moveTo>
                    <a:pt x="1171" y="1"/>
                  </a:moveTo>
                  <a:cubicBezTo>
                    <a:pt x="566" y="1"/>
                    <a:pt x="1" y="816"/>
                    <a:pt x="1" y="1620"/>
                  </a:cubicBezTo>
                  <a:cubicBezTo>
                    <a:pt x="1" y="2803"/>
                    <a:pt x="574" y="3634"/>
                    <a:pt x="1171" y="3634"/>
                  </a:cubicBezTo>
                  <a:cubicBezTo>
                    <a:pt x="1403" y="3634"/>
                    <a:pt x="1639" y="3508"/>
                    <a:pt x="1846" y="3227"/>
                  </a:cubicBezTo>
                  <a:cubicBezTo>
                    <a:pt x="2001" y="3025"/>
                    <a:pt x="2072" y="2763"/>
                    <a:pt x="2132" y="2501"/>
                  </a:cubicBezTo>
                  <a:cubicBezTo>
                    <a:pt x="2299" y="1858"/>
                    <a:pt x="2275" y="1072"/>
                    <a:pt x="1941" y="537"/>
                  </a:cubicBezTo>
                  <a:cubicBezTo>
                    <a:pt x="1706" y="156"/>
                    <a:pt x="1435" y="1"/>
                    <a:pt x="1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5;p81">
              <a:extLst>
                <a:ext uri="{FF2B5EF4-FFF2-40B4-BE49-F238E27FC236}">
                  <a16:creationId xmlns:a16="http://schemas.microsoft.com/office/drawing/2014/main" id="{2AE9887F-B111-8C17-6BC2-186FBA5AB5D7}"/>
                </a:ext>
              </a:extLst>
            </p:cNvPr>
            <p:cNvSpPr/>
            <p:nvPr/>
          </p:nvSpPr>
          <p:spPr>
            <a:xfrm>
              <a:off x="5513237" y="3238491"/>
              <a:ext cx="88454" cy="139664"/>
            </a:xfrm>
            <a:custGeom>
              <a:avLst/>
              <a:gdLst/>
              <a:ahLst/>
              <a:cxnLst/>
              <a:rect l="l" t="t" r="r" b="b"/>
              <a:pathLst>
                <a:path w="2299" h="3630" extrusionOk="0">
                  <a:moveTo>
                    <a:pt x="1165" y="1"/>
                  </a:moveTo>
                  <a:cubicBezTo>
                    <a:pt x="563" y="1"/>
                    <a:pt x="0" y="814"/>
                    <a:pt x="0" y="1616"/>
                  </a:cubicBezTo>
                  <a:cubicBezTo>
                    <a:pt x="0" y="2798"/>
                    <a:pt x="574" y="3629"/>
                    <a:pt x="1170" y="3629"/>
                  </a:cubicBezTo>
                  <a:cubicBezTo>
                    <a:pt x="1403" y="3629"/>
                    <a:pt x="1639" y="3503"/>
                    <a:pt x="1846" y="3223"/>
                  </a:cubicBezTo>
                  <a:cubicBezTo>
                    <a:pt x="2000" y="3033"/>
                    <a:pt x="2072" y="2759"/>
                    <a:pt x="2143" y="2497"/>
                  </a:cubicBezTo>
                  <a:cubicBezTo>
                    <a:pt x="2298" y="1854"/>
                    <a:pt x="2274" y="1080"/>
                    <a:pt x="1941" y="544"/>
                  </a:cubicBezTo>
                  <a:cubicBezTo>
                    <a:pt x="1704" y="158"/>
                    <a:pt x="1431" y="1"/>
                    <a:pt x="1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6;p81">
              <a:extLst>
                <a:ext uri="{FF2B5EF4-FFF2-40B4-BE49-F238E27FC236}">
                  <a16:creationId xmlns:a16="http://schemas.microsoft.com/office/drawing/2014/main" id="{EED6CD67-23E8-98B4-63DF-A9E3C833E41F}"/>
                </a:ext>
              </a:extLst>
            </p:cNvPr>
            <p:cNvSpPr/>
            <p:nvPr/>
          </p:nvSpPr>
          <p:spPr>
            <a:xfrm>
              <a:off x="5145345" y="2987931"/>
              <a:ext cx="88454" cy="139818"/>
            </a:xfrm>
            <a:custGeom>
              <a:avLst/>
              <a:gdLst/>
              <a:ahLst/>
              <a:cxnLst/>
              <a:rect l="l" t="t" r="r" b="b"/>
              <a:pathLst>
                <a:path w="2299" h="3634" extrusionOk="0">
                  <a:moveTo>
                    <a:pt x="1170" y="1"/>
                  </a:moveTo>
                  <a:cubicBezTo>
                    <a:pt x="565" y="1"/>
                    <a:pt x="0" y="816"/>
                    <a:pt x="0" y="1620"/>
                  </a:cubicBezTo>
                  <a:cubicBezTo>
                    <a:pt x="0" y="2803"/>
                    <a:pt x="574" y="3634"/>
                    <a:pt x="1171" y="3634"/>
                  </a:cubicBezTo>
                  <a:cubicBezTo>
                    <a:pt x="1403" y="3634"/>
                    <a:pt x="1639" y="3508"/>
                    <a:pt x="1846" y="3227"/>
                  </a:cubicBezTo>
                  <a:cubicBezTo>
                    <a:pt x="2001" y="3025"/>
                    <a:pt x="2072" y="2763"/>
                    <a:pt x="2131" y="2501"/>
                  </a:cubicBezTo>
                  <a:cubicBezTo>
                    <a:pt x="2298" y="1858"/>
                    <a:pt x="2274" y="1072"/>
                    <a:pt x="1941" y="537"/>
                  </a:cubicBezTo>
                  <a:cubicBezTo>
                    <a:pt x="1706" y="156"/>
                    <a:pt x="1434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7;p81">
              <a:extLst>
                <a:ext uri="{FF2B5EF4-FFF2-40B4-BE49-F238E27FC236}">
                  <a16:creationId xmlns:a16="http://schemas.microsoft.com/office/drawing/2014/main" id="{819295E3-0EAF-06DC-72E9-0C175225101A}"/>
                </a:ext>
              </a:extLst>
            </p:cNvPr>
            <p:cNvSpPr/>
            <p:nvPr/>
          </p:nvSpPr>
          <p:spPr>
            <a:xfrm>
              <a:off x="5221388" y="2751775"/>
              <a:ext cx="88916" cy="139780"/>
            </a:xfrm>
            <a:custGeom>
              <a:avLst/>
              <a:gdLst/>
              <a:ahLst/>
              <a:cxnLst/>
              <a:rect l="l" t="t" r="r" b="b"/>
              <a:pathLst>
                <a:path w="2311" h="3633" extrusionOk="0">
                  <a:moveTo>
                    <a:pt x="1169" y="0"/>
                  </a:moveTo>
                  <a:cubicBezTo>
                    <a:pt x="565" y="0"/>
                    <a:pt x="1" y="813"/>
                    <a:pt x="1" y="1608"/>
                  </a:cubicBezTo>
                  <a:cubicBezTo>
                    <a:pt x="1" y="2799"/>
                    <a:pt x="575" y="3633"/>
                    <a:pt x="1176" y="3633"/>
                  </a:cubicBezTo>
                  <a:cubicBezTo>
                    <a:pt x="1410" y="3633"/>
                    <a:pt x="1648" y="3507"/>
                    <a:pt x="1858" y="3227"/>
                  </a:cubicBezTo>
                  <a:cubicBezTo>
                    <a:pt x="2013" y="3025"/>
                    <a:pt x="2072" y="2751"/>
                    <a:pt x="2144" y="2501"/>
                  </a:cubicBezTo>
                  <a:cubicBezTo>
                    <a:pt x="2310" y="1858"/>
                    <a:pt x="2275" y="1072"/>
                    <a:pt x="1941" y="536"/>
                  </a:cubicBezTo>
                  <a:cubicBezTo>
                    <a:pt x="1706" y="156"/>
                    <a:pt x="1434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6441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73"/>
          <p:cNvSpPr/>
          <p:nvPr/>
        </p:nvSpPr>
        <p:spPr>
          <a:xfrm>
            <a:off x="5787802" y="1514653"/>
            <a:ext cx="1294379" cy="118904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73"/>
          <p:cNvSpPr txBox="1">
            <a:spLocks noGrp="1"/>
          </p:cNvSpPr>
          <p:nvPr>
            <p:ph type="title" idx="2"/>
          </p:nvPr>
        </p:nvSpPr>
        <p:spPr>
          <a:xfrm flipH="1">
            <a:off x="5747992" y="1819350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08" name="Google Shape;1608;p73"/>
          <p:cNvSpPr txBox="1">
            <a:spLocks noGrp="1"/>
          </p:cNvSpPr>
          <p:nvPr>
            <p:ph type="title"/>
          </p:nvPr>
        </p:nvSpPr>
        <p:spPr>
          <a:xfrm flipH="1">
            <a:off x="2933700" y="2835644"/>
            <a:ext cx="520065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Technologies and </a:t>
            </a:r>
            <a:r>
              <a:rPr lang="en" dirty="0"/>
              <a:t>tools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8706D6-6A82-D9AB-4A51-0D6EB8C01A5D}"/>
              </a:ext>
            </a:extLst>
          </p:cNvPr>
          <p:cNvSpPr txBox="1"/>
          <p:nvPr/>
        </p:nvSpPr>
        <p:spPr>
          <a:xfrm>
            <a:off x="4082827" y="3343805"/>
            <a:ext cx="3409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sap"/>
                <a:sym typeface="Libre Bodoni"/>
              </a:rPr>
              <a:t>In addition, What may future plans be?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77"/>
          <p:cNvSpPr/>
          <p:nvPr/>
        </p:nvSpPr>
        <p:spPr>
          <a:xfrm>
            <a:off x="4300934" y="1258913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670" name="Google Shape;1670;p77"/>
          <p:cNvSpPr/>
          <p:nvPr/>
        </p:nvSpPr>
        <p:spPr>
          <a:xfrm>
            <a:off x="2262889" y="1230330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666" name="Google Shape;1666;p77"/>
          <p:cNvSpPr/>
          <p:nvPr/>
        </p:nvSpPr>
        <p:spPr>
          <a:xfrm>
            <a:off x="445499" y="1230328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77"/>
          <p:cNvSpPr txBox="1">
            <a:spLocks noGrp="1"/>
          </p:cNvSpPr>
          <p:nvPr>
            <p:ph type="title"/>
          </p:nvPr>
        </p:nvSpPr>
        <p:spPr>
          <a:xfrm>
            <a:off x="366842" y="2463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Project Tools </a:t>
            </a:r>
            <a:endParaRPr dirty="0"/>
          </a:p>
        </p:txBody>
      </p:sp>
      <p:sp>
        <p:nvSpPr>
          <p:cNvPr id="1657" name="Google Shape;1657;p77"/>
          <p:cNvSpPr txBox="1">
            <a:spLocks noGrp="1"/>
          </p:cNvSpPr>
          <p:nvPr>
            <p:ph type="title" idx="4294967295"/>
          </p:nvPr>
        </p:nvSpPr>
        <p:spPr>
          <a:xfrm>
            <a:off x="716025" y="1488583"/>
            <a:ext cx="1661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Flutter </a:t>
            </a:r>
            <a:endParaRPr sz="2400" dirty="0"/>
          </a:p>
        </p:txBody>
      </p:sp>
      <p:sp>
        <p:nvSpPr>
          <p:cNvPr id="1659" name="Google Shape;1659;p77"/>
          <p:cNvSpPr txBox="1">
            <a:spLocks noGrp="1"/>
          </p:cNvSpPr>
          <p:nvPr>
            <p:ph type="title" idx="4294967295"/>
          </p:nvPr>
        </p:nvSpPr>
        <p:spPr>
          <a:xfrm>
            <a:off x="2585128" y="1475427"/>
            <a:ext cx="1661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Python3</a:t>
            </a:r>
            <a:endParaRPr sz="2400" dirty="0"/>
          </a:p>
        </p:txBody>
      </p:sp>
      <p:sp>
        <p:nvSpPr>
          <p:cNvPr id="1661" name="Google Shape;1661;p77"/>
          <p:cNvSpPr txBox="1">
            <a:spLocks noGrp="1"/>
          </p:cNvSpPr>
          <p:nvPr>
            <p:ph type="title" idx="4294967295"/>
          </p:nvPr>
        </p:nvSpPr>
        <p:spPr>
          <a:xfrm>
            <a:off x="3737917" y="1527214"/>
            <a:ext cx="1661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Php</a:t>
            </a:r>
            <a:endParaRPr sz="2400" dirty="0"/>
          </a:p>
        </p:txBody>
      </p:sp>
      <p:sp>
        <p:nvSpPr>
          <p:cNvPr id="1672" name="Google Shape;1672;p77"/>
          <p:cNvSpPr/>
          <p:nvPr/>
        </p:nvSpPr>
        <p:spPr>
          <a:xfrm>
            <a:off x="8563637" y="4662328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66;p77">
            <a:extLst>
              <a:ext uri="{FF2B5EF4-FFF2-40B4-BE49-F238E27FC236}">
                <a16:creationId xmlns:a16="http://schemas.microsoft.com/office/drawing/2014/main" id="{A7672BBD-D40A-E44F-0ADC-34ABBECD4844}"/>
              </a:ext>
            </a:extLst>
          </p:cNvPr>
          <p:cNvSpPr/>
          <p:nvPr/>
        </p:nvSpPr>
        <p:spPr>
          <a:xfrm>
            <a:off x="5931213" y="1176692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" name="Google Shape;1657;p77">
            <a:extLst>
              <a:ext uri="{FF2B5EF4-FFF2-40B4-BE49-F238E27FC236}">
                <a16:creationId xmlns:a16="http://schemas.microsoft.com/office/drawing/2014/main" id="{2FABEDF2-AC08-5E8F-945C-A450876E54D6}"/>
              </a:ext>
            </a:extLst>
          </p:cNvPr>
          <p:cNvSpPr txBox="1">
            <a:spLocks/>
          </p:cNvSpPr>
          <p:nvPr/>
        </p:nvSpPr>
        <p:spPr>
          <a:xfrm>
            <a:off x="6240465" y="1379325"/>
            <a:ext cx="1661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pPr algn="l"/>
            <a:r>
              <a:rPr lang="en-US" sz="2000" dirty="0" err="1"/>
              <a:t>Javascript</a:t>
            </a:r>
            <a:endParaRPr lang="en-US" sz="2000" dirty="0"/>
          </a:p>
        </p:txBody>
      </p:sp>
      <p:sp>
        <p:nvSpPr>
          <p:cNvPr id="10" name="Google Shape;1670;p77">
            <a:extLst>
              <a:ext uri="{FF2B5EF4-FFF2-40B4-BE49-F238E27FC236}">
                <a16:creationId xmlns:a16="http://schemas.microsoft.com/office/drawing/2014/main" id="{0018E1AB-C050-A8FE-45C5-EC6A88618F32}"/>
              </a:ext>
            </a:extLst>
          </p:cNvPr>
          <p:cNvSpPr/>
          <p:nvPr/>
        </p:nvSpPr>
        <p:spPr>
          <a:xfrm>
            <a:off x="2262889" y="3268519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1" name="Google Shape;1666;p77">
            <a:extLst>
              <a:ext uri="{FF2B5EF4-FFF2-40B4-BE49-F238E27FC236}">
                <a16:creationId xmlns:a16="http://schemas.microsoft.com/office/drawing/2014/main" id="{394059F6-BB28-2D1A-3353-5B966D8092CA}"/>
              </a:ext>
            </a:extLst>
          </p:cNvPr>
          <p:cNvSpPr/>
          <p:nvPr/>
        </p:nvSpPr>
        <p:spPr>
          <a:xfrm>
            <a:off x="445499" y="3268517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7;p77">
            <a:extLst>
              <a:ext uri="{FF2B5EF4-FFF2-40B4-BE49-F238E27FC236}">
                <a16:creationId xmlns:a16="http://schemas.microsoft.com/office/drawing/2014/main" id="{422EB46A-A69B-2FF1-036C-D7BAEF0BFE95}"/>
              </a:ext>
            </a:extLst>
          </p:cNvPr>
          <p:cNvSpPr txBox="1">
            <a:spLocks/>
          </p:cNvSpPr>
          <p:nvPr/>
        </p:nvSpPr>
        <p:spPr>
          <a:xfrm>
            <a:off x="716025" y="3562323"/>
            <a:ext cx="1661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pPr algn="l"/>
            <a:r>
              <a:rPr lang="en-US" sz="2400" dirty="0"/>
              <a:t>Firebase</a:t>
            </a:r>
          </a:p>
        </p:txBody>
      </p:sp>
      <p:sp>
        <p:nvSpPr>
          <p:cNvPr id="13" name="Google Shape;1659;p77">
            <a:extLst>
              <a:ext uri="{FF2B5EF4-FFF2-40B4-BE49-F238E27FC236}">
                <a16:creationId xmlns:a16="http://schemas.microsoft.com/office/drawing/2014/main" id="{CADF50ED-794C-64BF-D1EF-57663ECD2D7C}"/>
              </a:ext>
            </a:extLst>
          </p:cNvPr>
          <p:cNvSpPr txBox="1">
            <a:spLocks/>
          </p:cNvSpPr>
          <p:nvPr/>
        </p:nvSpPr>
        <p:spPr>
          <a:xfrm>
            <a:off x="2513373" y="3523420"/>
            <a:ext cx="1661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pPr algn="l"/>
            <a:r>
              <a:rPr lang="en-US" sz="2400" dirty="0"/>
              <a:t>Arduino</a:t>
            </a:r>
          </a:p>
        </p:txBody>
      </p:sp>
      <p:sp>
        <p:nvSpPr>
          <p:cNvPr id="17" name="Google Shape;1668;p77">
            <a:extLst>
              <a:ext uri="{FF2B5EF4-FFF2-40B4-BE49-F238E27FC236}">
                <a16:creationId xmlns:a16="http://schemas.microsoft.com/office/drawing/2014/main" id="{03499D49-3B64-5D70-E15F-19F2C6CEAACD}"/>
              </a:ext>
            </a:extLst>
          </p:cNvPr>
          <p:cNvSpPr/>
          <p:nvPr/>
        </p:nvSpPr>
        <p:spPr>
          <a:xfrm>
            <a:off x="4345260" y="3265576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8" name="Google Shape;1661;p77">
            <a:extLst>
              <a:ext uri="{FF2B5EF4-FFF2-40B4-BE49-F238E27FC236}">
                <a16:creationId xmlns:a16="http://schemas.microsoft.com/office/drawing/2014/main" id="{0E7AFF1B-C2C6-61DA-8096-149CE21D8CEF}"/>
              </a:ext>
            </a:extLst>
          </p:cNvPr>
          <p:cNvSpPr txBox="1">
            <a:spLocks/>
          </p:cNvSpPr>
          <p:nvPr/>
        </p:nvSpPr>
        <p:spPr>
          <a:xfrm>
            <a:off x="4375335" y="3552669"/>
            <a:ext cx="1836765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pPr algn="r"/>
            <a:r>
              <a:rPr lang="en-US" sz="2400" dirty="0"/>
              <a:t>Tensor flow</a:t>
            </a:r>
          </a:p>
        </p:txBody>
      </p:sp>
      <p:sp>
        <p:nvSpPr>
          <p:cNvPr id="19" name="Google Shape;1666;p77">
            <a:extLst>
              <a:ext uri="{FF2B5EF4-FFF2-40B4-BE49-F238E27FC236}">
                <a16:creationId xmlns:a16="http://schemas.microsoft.com/office/drawing/2014/main" id="{278201AF-D867-FE63-0225-21735B05F33B}"/>
              </a:ext>
            </a:extLst>
          </p:cNvPr>
          <p:cNvSpPr/>
          <p:nvPr/>
        </p:nvSpPr>
        <p:spPr>
          <a:xfrm>
            <a:off x="6182107" y="3265576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0" name="Google Shape;1657;p77">
            <a:extLst>
              <a:ext uri="{FF2B5EF4-FFF2-40B4-BE49-F238E27FC236}">
                <a16:creationId xmlns:a16="http://schemas.microsoft.com/office/drawing/2014/main" id="{0E71B9DB-149E-3855-E063-FAA681C96642}"/>
              </a:ext>
            </a:extLst>
          </p:cNvPr>
          <p:cNvSpPr txBox="1">
            <a:spLocks/>
          </p:cNvSpPr>
          <p:nvPr/>
        </p:nvSpPr>
        <p:spPr>
          <a:xfrm>
            <a:off x="6409742" y="3444813"/>
            <a:ext cx="1661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pPr algn="l"/>
            <a:r>
              <a:rPr lang="en-US" sz="2000" dirty="0"/>
              <a:t>Flask</a:t>
            </a:r>
          </a:p>
        </p:txBody>
      </p:sp>
      <p:sp>
        <p:nvSpPr>
          <p:cNvPr id="21" name="Google Shape;1670;p77">
            <a:extLst>
              <a:ext uri="{FF2B5EF4-FFF2-40B4-BE49-F238E27FC236}">
                <a16:creationId xmlns:a16="http://schemas.microsoft.com/office/drawing/2014/main" id="{F63C4604-CE6D-2758-483C-DF17F9D9ADFD}"/>
              </a:ext>
            </a:extLst>
          </p:cNvPr>
          <p:cNvSpPr/>
          <p:nvPr/>
        </p:nvSpPr>
        <p:spPr>
          <a:xfrm>
            <a:off x="6440884" y="2200457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" name="Google Shape;1659;p77">
            <a:extLst>
              <a:ext uri="{FF2B5EF4-FFF2-40B4-BE49-F238E27FC236}">
                <a16:creationId xmlns:a16="http://schemas.microsoft.com/office/drawing/2014/main" id="{3563EC74-489B-5AA5-BC98-43F8BD8228DE}"/>
              </a:ext>
            </a:extLst>
          </p:cNvPr>
          <p:cNvSpPr txBox="1">
            <a:spLocks/>
          </p:cNvSpPr>
          <p:nvPr/>
        </p:nvSpPr>
        <p:spPr>
          <a:xfrm>
            <a:off x="6727217" y="2477831"/>
            <a:ext cx="1661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ibre Bodoni"/>
              <a:buNone/>
              <a:defRPr sz="3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pPr algn="l"/>
            <a:r>
              <a:rPr lang="en-US" sz="2400" dirty="0" err="1"/>
              <a:t>Sklearn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45"/>
          <p:cNvSpPr/>
          <p:nvPr/>
        </p:nvSpPr>
        <p:spPr>
          <a:xfrm>
            <a:off x="4511512" y="3123731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45"/>
          <p:cNvSpPr/>
          <p:nvPr/>
        </p:nvSpPr>
        <p:spPr>
          <a:xfrm>
            <a:off x="4585536" y="1350532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45"/>
          <p:cNvSpPr/>
          <p:nvPr/>
        </p:nvSpPr>
        <p:spPr>
          <a:xfrm>
            <a:off x="615943" y="3123731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45"/>
          <p:cNvSpPr/>
          <p:nvPr/>
        </p:nvSpPr>
        <p:spPr>
          <a:xfrm>
            <a:off x="688611" y="1350538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45"/>
          <p:cNvSpPr txBox="1">
            <a:spLocks noGrp="1"/>
          </p:cNvSpPr>
          <p:nvPr>
            <p:ph type="title"/>
          </p:nvPr>
        </p:nvSpPr>
        <p:spPr>
          <a:xfrm>
            <a:off x="1559464" y="1148650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motives</a:t>
            </a:r>
            <a:endParaRPr dirty="0"/>
          </a:p>
        </p:txBody>
      </p:sp>
      <p:sp>
        <p:nvSpPr>
          <p:cNvPr id="1056" name="Google Shape;1056;p45"/>
          <p:cNvSpPr txBox="1">
            <a:spLocks noGrp="1"/>
          </p:cNvSpPr>
          <p:nvPr>
            <p:ph type="subTitle" idx="1"/>
          </p:nvPr>
        </p:nvSpPr>
        <p:spPr>
          <a:xfrm>
            <a:off x="1559464" y="1651668"/>
            <a:ext cx="312531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that the project addresses</a:t>
            </a:r>
            <a:r>
              <a:rPr lang="ar-EG" dirty="0"/>
              <a:t> </a:t>
            </a:r>
            <a:r>
              <a:rPr lang="en-US" dirty="0"/>
              <a:t> and works toward solving it</a:t>
            </a:r>
            <a:endParaRPr dirty="0"/>
          </a:p>
        </p:txBody>
      </p:sp>
      <p:sp>
        <p:nvSpPr>
          <p:cNvPr id="1057" name="Google Shape;1057;p45"/>
          <p:cNvSpPr txBox="1">
            <a:spLocks noGrp="1"/>
          </p:cNvSpPr>
          <p:nvPr>
            <p:ph type="title" idx="3"/>
          </p:nvPr>
        </p:nvSpPr>
        <p:spPr>
          <a:xfrm>
            <a:off x="1496969" y="3069510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Proposal</a:t>
            </a:r>
            <a:endParaRPr dirty="0"/>
          </a:p>
        </p:txBody>
      </p:sp>
      <p:sp>
        <p:nvSpPr>
          <p:cNvPr id="1058" name="Google Shape;1058;p45"/>
          <p:cNvSpPr txBox="1">
            <a:spLocks noGrp="1"/>
          </p:cNvSpPr>
          <p:nvPr>
            <p:ph type="title" idx="4"/>
          </p:nvPr>
        </p:nvSpPr>
        <p:spPr>
          <a:xfrm>
            <a:off x="721150" y="3253364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059" name="Google Shape;1059;p45"/>
          <p:cNvSpPr txBox="1">
            <a:spLocks noGrp="1"/>
          </p:cNvSpPr>
          <p:nvPr>
            <p:ph type="subTitle" idx="5"/>
          </p:nvPr>
        </p:nvSpPr>
        <p:spPr>
          <a:xfrm>
            <a:off x="1483312" y="3517214"/>
            <a:ext cx="302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idea, aims, and importance</a:t>
            </a:r>
            <a:endParaRPr dirty="0"/>
          </a:p>
        </p:txBody>
      </p:sp>
      <p:sp>
        <p:nvSpPr>
          <p:cNvPr id="1063" name="Google Shape;1063;p45"/>
          <p:cNvSpPr txBox="1">
            <a:spLocks noGrp="1"/>
          </p:cNvSpPr>
          <p:nvPr>
            <p:ph type="subTitle" idx="14"/>
          </p:nvPr>
        </p:nvSpPr>
        <p:spPr>
          <a:xfrm>
            <a:off x="5456465" y="1651681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diagrams and components </a:t>
            </a:r>
            <a:endParaRPr dirty="0"/>
          </a:p>
        </p:txBody>
      </p:sp>
      <p:sp>
        <p:nvSpPr>
          <p:cNvPr id="1064" name="Google Shape;1064;p45"/>
          <p:cNvSpPr txBox="1">
            <a:spLocks noGrp="1"/>
          </p:cNvSpPr>
          <p:nvPr>
            <p:ph type="title" idx="15"/>
          </p:nvPr>
        </p:nvSpPr>
        <p:spPr>
          <a:xfrm>
            <a:off x="5531049" y="3025461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Operating plan</a:t>
            </a:r>
            <a:endParaRPr dirty="0"/>
          </a:p>
        </p:txBody>
      </p:sp>
      <p:sp>
        <p:nvSpPr>
          <p:cNvPr id="1065" name="Google Shape;1065;p45"/>
          <p:cNvSpPr txBox="1">
            <a:spLocks noGrp="1"/>
          </p:cNvSpPr>
          <p:nvPr>
            <p:ph type="subTitle" idx="17"/>
          </p:nvPr>
        </p:nvSpPr>
        <p:spPr>
          <a:xfrm>
            <a:off x="5464115" y="3528492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and procedures</a:t>
            </a:r>
            <a:endParaRPr dirty="0"/>
          </a:p>
        </p:txBody>
      </p:sp>
      <p:sp>
        <p:nvSpPr>
          <p:cNvPr id="1068" name="Google Shape;1068;p45"/>
          <p:cNvSpPr txBox="1">
            <a:spLocks noGrp="1"/>
          </p:cNvSpPr>
          <p:nvPr>
            <p:ph type="title" idx="9"/>
          </p:nvPr>
        </p:nvSpPr>
        <p:spPr>
          <a:xfrm>
            <a:off x="5456465" y="1148650"/>
            <a:ext cx="3030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plan</a:t>
            </a:r>
            <a:endParaRPr/>
          </a:p>
        </p:txBody>
      </p:sp>
      <p:sp>
        <p:nvSpPr>
          <p:cNvPr id="1069" name="Google Shape;1069;p45"/>
          <p:cNvSpPr txBox="1">
            <a:spLocks noGrp="1"/>
          </p:cNvSpPr>
          <p:nvPr>
            <p:ph type="title" idx="13"/>
          </p:nvPr>
        </p:nvSpPr>
        <p:spPr>
          <a:xfrm>
            <a:off x="4687536" y="1496029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1071" name="Google Shape;1071;p45"/>
          <p:cNvSpPr txBox="1">
            <a:spLocks noGrp="1"/>
          </p:cNvSpPr>
          <p:nvPr>
            <p:ph type="title" idx="2"/>
          </p:nvPr>
        </p:nvSpPr>
        <p:spPr>
          <a:xfrm>
            <a:off x="4643078" y="3253364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1072" name="Google Shape;1072;p45"/>
          <p:cNvSpPr txBox="1">
            <a:spLocks noGrp="1"/>
          </p:cNvSpPr>
          <p:nvPr>
            <p:ph type="title" idx="16"/>
          </p:nvPr>
        </p:nvSpPr>
        <p:spPr>
          <a:xfrm>
            <a:off x="790612" y="1496029"/>
            <a:ext cx="69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073" name="Google Shape;1073;p45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Table</a:t>
            </a:r>
            <a:r>
              <a:rPr lang="en" b="1"/>
              <a:t> of contents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59"/>
          <p:cNvSpPr txBox="1">
            <a:spLocks noGrp="1"/>
          </p:cNvSpPr>
          <p:nvPr>
            <p:ph type="title"/>
          </p:nvPr>
        </p:nvSpPr>
        <p:spPr>
          <a:xfrm>
            <a:off x="720000" y="3848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timeline</a:t>
            </a:r>
            <a:endParaRPr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8D65E5D-7D3E-DD07-894B-F3590B037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493355"/>
              </p:ext>
            </p:extLst>
          </p:nvPr>
        </p:nvGraphicFramePr>
        <p:xfrm>
          <a:off x="720000" y="1336240"/>
          <a:ext cx="8020051" cy="234909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67164">
                  <a:extLst>
                    <a:ext uri="{9D8B030D-6E8A-4147-A177-3AD203B41FA5}">
                      <a16:colId xmlns:a16="http://schemas.microsoft.com/office/drawing/2014/main" val="2304280699"/>
                    </a:ext>
                  </a:extLst>
                </a:gridCol>
                <a:gridCol w="906611">
                  <a:extLst>
                    <a:ext uri="{9D8B030D-6E8A-4147-A177-3AD203B41FA5}">
                      <a16:colId xmlns:a16="http://schemas.microsoft.com/office/drawing/2014/main" val="346823361"/>
                    </a:ext>
                  </a:extLst>
                </a:gridCol>
                <a:gridCol w="906611">
                  <a:extLst>
                    <a:ext uri="{9D8B030D-6E8A-4147-A177-3AD203B41FA5}">
                      <a16:colId xmlns:a16="http://schemas.microsoft.com/office/drawing/2014/main" val="2605977333"/>
                    </a:ext>
                  </a:extLst>
                </a:gridCol>
                <a:gridCol w="906611">
                  <a:extLst>
                    <a:ext uri="{9D8B030D-6E8A-4147-A177-3AD203B41FA5}">
                      <a16:colId xmlns:a16="http://schemas.microsoft.com/office/drawing/2014/main" val="3925588936"/>
                    </a:ext>
                  </a:extLst>
                </a:gridCol>
                <a:gridCol w="916713">
                  <a:extLst>
                    <a:ext uri="{9D8B030D-6E8A-4147-A177-3AD203B41FA5}">
                      <a16:colId xmlns:a16="http://schemas.microsoft.com/office/drawing/2014/main" val="2629001979"/>
                    </a:ext>
                  </a:extLst>
                </a:gridCol>
                <a:gridCol w="896508">
                  <a:extLst>
                    <a:ext uri="{9D8B030D-6E8A-4147-A177-3AD203B41FA5}">
                      <a16:colId xmlns:a16="http://schemas.microsoft.com/office/drawing/2014/main" val="2263723740"/>
                    </a:ext>
                  </a:extLst>
                </a:gridCol>
                <a:gridCol w="906611">
                  <a:extLst>
                    <a:ext uri="{9D8B030D-6E8A-4147-A177-3AD203B41FA5}">
                      <a16:colId xmlns:a16="http://schemas.microsoft.com/office/drawing/2014/main" val="1591050543"/>
                    </a:ext>
                  </a:extLst>
                </a:gridCol>
                <a:gridCol w="906611">
                  <a:extLst>
                    <a:ext uri="{9D8B030D-6E8A-4147-A177-3AD203B41FA5}">
                      <a16:colId xmlns:a16="http://schemas.microsoft.com/office/drawing/2014/main" val="413005010"/>
                    </a:ext>
                  </a:extLst>
                </a:gridCol>
                <a:gridCol w="906611">
                  <a:extLst>
                    <a:ext uri="{9D8B030D-6E8A-4147-A177-3AD203B41FA5}">
                      <a16:colId xmlns:a16="http://schemas.microsoft.com/office/drawing/2014/main" val="2677701924"/>
                    </a:ext>
                  </a:extLst>
                </a:gridCol>
              </a:tblGrid>
              <a:tr h="4683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1</a:t>
                      </a:r>
                      <a:endParaRPr 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2</a:t>
                      </a:r>
                      <a:endParaRPr 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3</a:t>
                      </a:r>
                      <a:endParaRPr 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4</a:t>
                      </a:r>
                      <a:endParaRPr 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 5</a:t>
                      </a:r>
                      <a:endParaRPr 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 6</a:t>
                      </a:r>
                      <a:endParaRPr 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 7</a:t>
                      </a:r>
                      <a:endParaRPr 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8</a:t>
                      </a:r>
                      <a:endParaRPr 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Week  9</a:t>
                      </a:r>
                      <a:endParaRPr 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1157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Libre Bodoni" panose="020B0604020202020204" charset="0"/>
                          <a:ea typeface="+mn-ea"/>
                          <a:cs typeface="+mn-cs"/>
                          <a:sym typeface="Arial"/>
                        </a:rPr>
                        <a:t>Choose the idea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r>
                        <a:rPr lang="en-US" dirty="0">
                          <a:latin typeface="Libre Bodoni" panose="020B0604020202020204" charset="0"/>
                        </a:rPr>
                        <a:t> 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Libre Bodoni" panose="020B0604020202020204" charset="0"/>
                        </a:rPr>
                        <a:t>Search for data and work with it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Libre Bodoni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Libre Bodoni" panose="020B060402020202020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Libre Bodoni" panose="020B0604020202020204" charset="0"/>
                          <a:ea typeface="+mn-ea"/>
                          <a:cs typeface="+mn-cs"/>
                          <a:sym typeface="Arial"/>
                        </a:rPr>
                        <a:t>Work on application website and hardware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Libre Bodoni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Libre Bodoni" panose="020B0604020202020204" charset="0"/>
                        </a:rPr>
                        <a:t>connection</a:t>
                      </a:r>
                      <a:endParaRPr 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27375"/>
                  </a:ext>
                </a:extLst>
              </a:tr>
              <a:tr h="905376">
                <a:tc gridSpan="5">
                  <a:txBody>
                    <a:bodyPr/>
                    <a:lstStyle/>
                    <a:p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Libre Bodoni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Libre Bodoni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Libre Bodoni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APIs</a:t>
                      </a:r>
                      <a:endParaRPr lang="en-US" sz="16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96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Testing</a:t>
                      </a:r>
                      <a:endParaRPr 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Libre Bodoni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773761"/>
                  </a:ext>
                </a:extLst>
              </a:tr>
            </a:tbl>
          </a:graphicData>
        </a:graphic>
      </p:graphicFrame>
      <p:sp>
        <p:nvSpPr>
          <p:cNvPr id="2" name="Google Shape;1893;p81">
            <a:extLst>
              <a:ext uri="{FF2B5EF4-FFF2-40B4-BE49-F238E27FC236}">
                <a16:creationId xmlns:a16="http://schemas.microsoft.com/office/drawing/2014/main" id="{7392DCC1-0134-3898-D177-9FBCA7155FD0}"/>
              </a:ext>
            </a:extLst>
          </p:cNvPr>
          <p:cNvSpPr/>
          <p:nvPr/>
        </p:nvSpPr>
        <p:spPr>
          <a:xfrm>
            <a:off x="2184099" y="2419350"/>
            <a:ext cx="1273475" cy="808450"/>
          </a:xfrm>
          <a:custGeom>
            <a:avLst/>
            <a:gdLst/>
            <a:ahLst/>
            <a:cxnLst/>
            <a:rect l="l" t="t" r="r" b="b"/>
            <a:pathLst>
              <a:path w="47722" h="32302" fill="none" extrusionOk="0">
                <a:moveTo>
                  <a:pt x="18420" y="32302"/>
                </a:moveTo>
                <a:cubicBezTo>
                  <a:pt x="18325" y="32302"/>
                  <a:pt x="18229" y="32242"/>
                  <a:pt x="18194" y="32159"/>
                </a:cubicBezTo>
                <a:cubicBezTo>
                  <a:pt x="18146" y="32052"/>
                  <a:pt x="18182" y="31933"/>
                  <a:pt x="18277" y="31861"/>
                </a:cubicBezTo>
                <a:cubicBezTo>
                  <a:pt x="20777" y="29992"/>
                  <a:pt x="22766" y="27480"/>
                  <a:pt x="24016" y="24610"/>
                </a:cubicBezTo>
                <a:cubicBezTo>
                  <a:pt x="24349" y="23824"/>
                  <a:pt x="24730" y="22789"/>
                  <a:pt x="24730" y="21717"/>
                </a:cubicBezTo>
                <a:cubicBezTo>
                  <a:pt x="24730" y="20657"/>
                  <a:pt x="24313" y="19705"/>
                  <a:pt x="23623" y="19157"/>
                </a:cubicBezTo>
                <a:cubicBezTo>
                  <a:pt x="23301" y="18895"/>
                  <a:pt x="22956" y="18776"/>
                  <a:pt x="22659" y="18800"/>
                </a:cubicBezTo>
                <a:cubicBezTo>
                  <a:pt x="21885" y="18860"/>
                  <a:pt x="21456" y="19824"/>
                  <a:pt x="21230" y="20622"/>
                </a:cubicBezTo>
                <a:cubicBezTo>
                  <a:pt x="21075" y="21181"/>
                  <a:pt x="20932" y="21765"/>
                  <a:pt x="20789" y="22312"/>
                </a:cubicBezTo>
                <a:cubicBezTo>
                  <a:pt x="20432" y="23741"/>
                  <a:pt x="20063" y="25206"/>
                  <a:pt x="19468" y="26575"/>
                </a:cubicBezTo>
                <a:cubicBezTo>
                  <a:pt x="18491" y="28801"/>
                  <a:pt x="17003" y="30420"/>
                  <a:pt x="15253" y="31123"/>
                </a:cubicBezTo>
                <a:cubicBezTo>
                  <a:pt x="13169" y="31956"/>
                  <a:pt x="10669" y="31290"/>
                  <a:pt x="9585" y="29635"/>
                </a:cubicBezTo>
                <a:cubicBezTo>
                  <a:pt x="9562" y="29670"/>
                  <a:pt x="9526" y="29694"/>
                  <a:pt x="9502" y="29730"/>
                </a:cubicBezTo>
                <a:cubicBezTo>
                  <a:pt x="8442" y="30885"/>
                  <a:pt x="6645" y="31790"/>
                  <a:pt x="5013" y="31182"/>
                </a:cubicBezTo>
                <a:cubicBezTo>
                  <a:pt x="4716" y="31075"/>
                  <a:pt x="4454" y="30932"/>
                  <a:pt x="4192" y="30790"/>
                </a:cubicBezTo>
                <a:cubicBezTo>
                  <a:pt x="3870" y="30611"/>
                  <a:pt x="3561" y="30444"/>
                  <a:pt x="3239" y="30361"/>
                </a:cubicBezTo>
                <a:cubicBezTo>
                  <a:pt x="2906" y="30266"/>
                  <a:pt x="2501" y="30325"/>
                  <a:pt x="2239" y="30504"/>
                </a:cubicBezTo>
                <a:cubicBezTo>
                  <a:pt x="2073" y="30611"/>
                  <a:pt x="1977" y="30742"/>
                  <a:pt x="1954" y="30909"/>
                </a:cubicBezTo>
                <a:cubicBezTo>
                  <a:pt x="1942" y="31004"/>
                  <a:pt x="1882" y="31075"/>
                  <a:pt x="1787" y="31099"/>
                </a:cubicBezTo>
                <a:cubicBezTo>
                  <a:pt x="1704" y="31135"/>
                  <a:pt x="1608" y="31111"/>
                  <a:pt x="1549" y="31052"/>
                </a:cubicBezTo>
                <a:cubicBezTo>
                  <a:pt x="775" y="30325"/>
                  <a:pt x="1" y="29432"/>
                  <a:pt x="191" y="28408"/>
                </a:cubicBezTo>
                <a:cubicBezTo>
                  <a:pt x="346" y="27503"/>
                  <a:pt x="1180" y="26932"/>
                  <a:pt x="1870" y="26539"/>
                </a:cubicBezTo>
                <a:cubicBezTo>
                  <a:pt x="2692" y="26087"/>
                  <a:pt x="3537" y="25682"/>
                  <a:pt x="4394" y="25337"/>
                </a:cubicBezTo>
                <a:cubicBezTo>
                  <a:pt x="5263" y="24991"/>
                  <a:pt x="6156" y="24527"/>
                  <a:pt x="6156" y="23777"/>
                </a:cubicBezTo>
                <a:cubicBezTo>
                  <a:pt x="6145" y="23467"/>
                  <a:pt x="5978" y="23241"/>
                  <a:pt x="5823" y="23110"/>
                </a:cubicBezTo>
                <a:cubicBezTo>
                  <a:pt x="5537" y="22836"/>
                  <a:pt x="5097" y="22693"/>
                  <a:pt x="4692" y="22717"/>
                </a:cubicBezTo>
                <a:cubicBezTo>
                  <a:pt x="3942" y="22777"/>
                  <a:pt x="3263" y="23265"/>
                  <a:pt x="2668" y="23693"/>
                </a:cubicBezTo>
                <a:cubicBezTo>
                  <a:pt x="2596" y="23753"/>
                  <a:pt x="2501" y="23753"/>
                  <a:pt x="2418" y="23717"/>
                </a:cubicBezTo>
                <a:cubicBezTo>
                  <a:pt x="2335" y="23670"/>
                  <a:pt x="2287" y="23598"/>
                  <a:pt x="2287" y="23503"/>
                </a:cubicBezTo>
                <a:cubicBezTo>
                  <a:pt x="2263" y="21253"/>
                  <a:pt x="4430" y="19633"/>
                  <a:pt x="6573" y="19026"/>
                </a:cubicBezTo>
                <a:cubicBezTo>
                  <a:pt x="7383" y="18800"/>
                  <a:pt x="8228" y="18657"/>
                  <a:pt x="9050" y="18526"/>
                </a:cubicBezTo>
                <a:cubicBezTo>
                  <a:pt x="10288" y="18324"/>
                  <a:pt x="11574" y="18109"/>
                  <a:pt x="12717" y="17586"/>
                </a:cubicBezTo>
                <a:cubicBezTo>
                  <a:pt x="13205" y="17359"/>
                  <a:pt x="14038" y="16859"/>
                  <a:pt x="14098" y="16085"/>
                </a:cubicBezTo>
                <a:cubicBezTo>
                  <a:pt x="14146" y="15442"/>
                  <a:pt x="13610" y="14883"/>
                  <a:pt x="13050" y="14669"/>
                </a:cubicBezTo>
                <a:cubicBezTo>
                  <a:pt x="12383" y="14407"/>
                  <a:pt x="11621" y="14490"/>
                  <a:pt x="11014" y="14585"/>
                </a:cubicBezTo>
                <a:cubicBezTo>
                  <a:pt x="8526" y="15014"/>
                  <a:pt x="6192" y="16240"/>
                  <a:pt x="4430" y="18062"/>
                </a:cubicBezTo>
                <a:cubicBezTo>
                  <a:pt x="4359" y="18133"/>
                  <a:pt x="4251" y="18157"/>
                  <a:pt x="4156" y="18109"/>
                </a:cubicBezTo>
                <a:cubicBezTo>
                  <a:pt x="4061" y="18062"/>
                  <a:pt x="4013" y="17967"/>
                  <a:pt x="4013" y="17871"/>
                </a:cubicBezTo>
                <a:cubicBezTo>
                  <a:pt x="4180" y="16097"/>
                  <a:pt x="4716" y="14657"/>
                  <a:pt x="5609" y="13585"/>
                </a:cubicBezTo>
                <a:cubicBezTo>
                  <a:pt x="7109" y="11752"/>
                  <a:pt x="9800" y="10859"/>
                  <a:pt x="13384" y="10978"/>
                </a:cubicBezTo>
                <a:cubicBezTo>
                  <a:pt x="14098" y="11001"/>
                  <a:pt x="14836" y="11049"/>
                  <a:pt x="15539" y="11109"/>
                </a:cubicBezTo>
                <a:cubicBezTo>
                  <a:pt x="17551" y="11251"/>
                  <a:pt x="19611" y="11406"/>
                  <a:pt x="21551" y="10894"/>
                </a:cubicBezTo>
                <a:cubicBezTo>
                  <a:pt x="22361" y="10680"/>
                  <a:pt x="22837" y="10347"/>
                  <a:pt x="22980" y="9894"/>
                </a:cubicBezTo>
                <a:cubicBezTo>
                  <a:pt x="23135" y="9418"/>
                  <a:pt x="22849" y="8894"/>
                  <a:pt x="22516" y="8608"/>
                </a:cubicBezTo>
                <a:cubicBezTo>
                  <a:pt x="22087" y="8251"/>
                  <a:pt x="21527" y="8096"/>
                  <a:pt x="21027" y="7989"/>
                </a:cubicBezTo>
                <a:cubicBezTo>
                  <a:pt x="19313" y="7596"/>
                  <a:pt x="17479" y="7584"/>
                  <a:pt x="15741" y="7953"/>
                </a:cubicBezTo>
                <a:cubicBezTo>
                  <a:pt x="15622" y="7977"/>
                  <a:pt x="15503" y="7906"/>
                  <a:pt x="15455" y="7787"/>
                </a:cubicBezTo>
                <a:cubicBezTo>
                  <a:pt x="15420" y="7668"/>
                  <a:pt x="15479" y="7537"/>
                  <a:pt x="15598" y="7489"/>
                </a:cubicBezTo>
                <a:cubicBezTo>
                  <a:pt x="17194" y="6846"/>
                  <a:pt x="18337" y="5560"/>
                  <a:pt x="19551" y="4191"/>
                </a:cubicBezTo>
                <a:cubicBezTo>
                  <a:pt x="20658" y="2929"/>
                  <a:pt x="21813" y="1631"/>
                  <a:pt x="23337" y="893"/>
                </a:cubicBezTo>
                <a:cubicBezTo>
                  <a:pt x="25075" y="48"/>
                  <a:pt x="27219" y="0"/>
                  <a:pt x="29207" y="750"/>
                </a:cubicBezTo>
                <a:cubicBezTo>
                  <a:pt x="30945" y="1405"/>
                  <a:pt x="32565" y="2655"/>
                  <a:pt x="33886" y="4358"/>
                </a:cubicBezTo>
                <a:cubicBezTo>
                  <a:pt x="34029" y="4536"/>
                  <a:pt x="34160" y="4727"/>
                  <a:pt x="34303" y="4917"/>
                </a:cubicBezTo>
                <a:cubicBezTo>
                  <a:pt x="34743" y="5525"/>
                  <a:pt x="35172" y="6084"/>
                  <a:pt x="35708" y="6537"/>
                </a:cubicBezTo>
                <a:cubicBezTo>
                  <a:pt x="36029" y="6787"/>
                  <a:pt x="36386" y="6989"/>
                  <a:pt x="36756" y="7096"/>
                </a:cubicBezTo>
                <a:cubicBezTo>
                  <a:pt x="37029" y="7120"/>
                  <a:pt x="37327" y="7108"/>
                  <a:pt x="37601" y="7060"/>
                </a:cubicBezTo>
                <a:cubicBezTo>
                  <a:pt x="38137" y="6977"/>
                  <a:pt x="38649" y="6810"/>
                  <a:pt x="39196" y="6632"/>
                </a:cubicBezTo>
                <a:cubicBezTo>
                  <a:pt x="39506" y="6525"/>
                  <a:pt x="39827" y="6418"/>
                  <a:pt x="40149" y="6334"/>
                </a:cubicBezTo>
                <a:cubicBezTo>
                  <a:pt x="41839" y="5882"/>
                  <a:pt x="43625" y="5906"/>
                  <a:pt x="45304" y="6406"/>
                </a:cubicBezTo>
                <a:cubicBezTo>
                  <a:pt x="45828" y="6560"/>
                  <a:pt x="46590" y="6846"/>
                  <a:pt x="47078" y="7441"/>
                </a:cubicBezTo>
                <a:cubicBezTo>
                  <a:pt x="47674" y="8168"/>
                  <a:pt x="47721" y="9168"/>
                  <a:pt x="47697" y="9847"/>
                </a:cubicBezTo>
                <a:lnTo>
                  <a:pt x="47697" y="9847"/>
                </a:lnTo>
                <a:cubicBezTo>
                  <a:pt x="47662" y="11418"/>
                  <a:pt x="47281" y="12966"/>
                  <a:pt x="46912" y="14466"/>
                </a:cubicBezTo>
                <a:cubicBezTo>
                  <a:pt x="46483" y="16216"/>
                  <a:pt x="46030" y="18038"/>
                  <a:pt x="46161" y="19836"/>
                </a:cubicBezTo>
                <a:cubicBezTo>
                  <a:pt x="46173" y="19967"/>
                  <a:pt x="46090" y="20074"/>
                  <a:pt x="45971" y="20098"/>
                </a:cubicBezTo>
                <a:cubicBezTo>
                  <a:pt x="45852" y="20122"/>
                  <a:pt x="45733" y="20050"/>
                  <a:pt x="45697" y="19931"/>
                </a:cubicBezTo>
                <a:cubicBezTo>
                  <a:pt x="44899" y="17657"/>
                  <a:pt x="43709" y="15562"/>
                  <a:pt x="42161" y="13728"/>
                </a:cubicBezTo>
                <a:cubicBezTo>
                  <a:pt x="41399" y="12823"/>
                  <a:pt x="40708" y="12418"/>
                  <a:pt x="40077" y="12514"/>
                </a:cubicBezTo>
                <a:cubicBezTo>
                  <a:pt x="39601" y="12573"/>
                  <a:pt x="39303" y="12906"/>
                  <a:pt x="39149" y="13168"/>
                </a:cubicBezTo>
                <a:cubicBezTo>
                  <a:pt x="38827" y="13716"/>
                  <a:pt x="38756" y="14502"/>
                  <a:pt x="38982" y="15109"/>
                </a:cubicBezTo>
                <a:cubicBezTo>
                  <a:pt x="39303" y="15954"/>
                  <a:pt x="39946" y="16609"/>
                  <a:pt x="40625" y="17288"/>
                </a:cubicBezTo>
                <a:cubicBezTo>
                  <a:pt x="40816" y="17490"/>
                  <a:pt x="41006" y="17681"/>
                  <a:pt x="41197" y="17883"/>
                </a:cubicBezTo>
                <a:cubicBezTo>
                  <a:pt x="41982" y="18740"/>
                  <a:pt x="42852" y="20038"/>
                  <a:pt x="42482" y="21396"/>
                </a:cubicBezTo>
                <a:cubicBezTo>
                  <a:pt x="42244" y="22253"/>
                  <a:pt x="41554" y="22967"/>
                  <a:pt x="40375" y="23586"/>
                </a:cubicBezTo>
                <a:cubicBezTo>
                  <a:pt x="39399" y="24098"/>
                  <a:pt x="38339" y="24479"/>
                  <a:pt x="37303" y="24836"/>
                </a:cubicBezTo>
                <a:cubicBezTo>
                  <a:pt x="35493" y="25479"/>
                  <a:pt x="33767" y="26087"/>
                  <a:pt x="32481" y="27384"/>
                </a:cubicBezTo>
                <a:cubicBezTo>
                  <a:pt x="32398" y="27468"/>
                  <a:pt x="32267" y="27480"/>
                  <a:pt x="32172" y="27408"/>
                </a:cubicBezTo>
                <a:cubicBezTo>
                  <a:pt x="32076" y="27337"/>
                  <a:pt x="32041" y="27206"/>
                  <a:pt x="32100" y="27099"/>
                </a:cubicBezTo>
                <a:cubicBezTo>
                  <a:pt x="33350" y="24503"/>
                  <a:pt x="34648" y="21134"/>
                  <a:pt x="33446" y="18252"/>
                </a:cubicBezTo>
                <a:cubicBezTo>
                  <a:pt x="33148" y="17526"/>
                  <a:pt x="32386" y="16550"/>
                  <a:pt x="31493" y="16812"/>
                </a:cubicBezTo>
                <a:cubicBezTo>
                  <a:pt x="30921" y="16978"/>
                  <a:pt x="30600" y="17633"/>
                  <a:pt x="30481" y="18193"/>
                </a:cubicBezTo>
                <a:cubicBezTo>
                  <a:pt x="30183" y="19705"/>
                  <a:pt x="30802" y="21241"/>
                  <a:pt x="31410" y="22717"/>
                </a:cubicBezTo>
                <a:cubicBezTo>
                  <a:pt x="31493" y="22896"/>
                  <a:pt x="31564" y="23086"/>
                  <a:pt x="31636" y="23265"/>
                </a:cubicBezTo>
                <a:cubicBezTo>
                  <a:pt x="31755" y="23563"/>
                  <a:pt x="31862" y="23896"/>
                  <a:pt x="31755" y="24229"/>
                </a:cubicBezTo>
                <a:cubicBezTo>
                  <a:pt x="31636" y="24551"/>
                  <a:pt x="31362" y="24741"/>
                  <a:pt x="31124" y="24908"/>
                </a:cubicBezTo>
                <a:lnTo>
                  <a:pt x="31076" y="24944"/>
                </a:lnTo>
                <a:cubicBezTo>
                  <a:pt x="30243" y="25515"/>
                  <a:pt x="29612" y="26289"/>
                  <a:pt x="28945" y="27122"/>
                </a:cubicBezTo>
                <a:cubicBezTo>
                  <a:pt x="28516" y="27646"/>
                  <a:pt x="28076" y="28194"/>
                  <a:pt x="27588" y="28682"/>
                </a:cubicBezTo>
                <a:cubicBezTo>
                  <a:pt x="25099" y="31087"/>
                  <a:pt x="21420" y="31754"/>
                  <a:pt x="18456" y="32302"/>
                </a:cubicBezTo>
                <a:cubicBezTo>
                  <a:pt x="18444" y="32302"/>
                  <a:pt x="18432" y="32302"/>
                  <a:pt x="18420" y="32302"/>
                </a:cubicBezTo>
                <a:close/>
                <a:moveTo>
                  <a:pt x="15503" y="22098"/>
                </a:moveTo>
                <a:cubicBezTo>
                  <a:pt x="15289" y="22098"/>
                  <a:pt x="15050" y="22158"/>
                  <a:pt x="14872" y="22241"/>
                </a:cubicBezTo>
                <a:cubicBezTo>
                  <a:pt x="13431" y="22920"/>
                  <a:pt x="12526" y="24396"/>
                  <a:pt x="11907" y="25610"/>
                </a:cubicBezTo>
                <a:cubicBezTo>
                  <a:pt x="11764" y="25896"/>
                  <a:pt x="11621" y="26194"/>
                  <a:pt x="11479" y="26491"/>
                </a:cubicBezTo>
                <a:cubicBezTo>
                  <a:pt x="11086" y="27301"/>
                  <a:pt x="10681" y="28135"/>
                  <a:pt x="10157" y="28885"/>
                </a:cubicBezTo>
                <a:cubicBezTo>
                  <a:pt x="11943" y="27992"/>
                  <a:pt x="13538" y="26718"/>
                  <a:pt x="14800" y="25182"/>
                </a:cubicBezTo>
                <a:cubicBezTo>
                  <a:pt x="15336" y="24539"/>
                  <a:pt x="15943" y="23670"/>
                  <a:pt x="16003" y="22693"/>
                </a:cubicBezTo>
                <a:cubicBezTo>
                  <a:pt x="16015" y="22515"/>
                  <a:pt x="16003" y="22396"/>
                  <a:pt x="15955" y="22300"/>
                </a:cubicBezTo>
                <a:cubicBezTo>
                  <a:pt x="15872" y="22146"/>
                  <a:pt x="15693" y="22098"/>
                  <a:pt x="15503" y="22098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oogle Shape;1870;p81">
            <a:extLst>
              <a:ext uri="{FF2B5EF4-FFF2-40B4-BE49-F238E27FC236}">
                <a16:creationId xmlns:a16="http://schemas.microsoft.com/office/drawing/2014/main" id="{CCE6B0FF-A5BC-69CF-EE43-668D8A28374D}"/>
              </a:ext>
            </a:extLst>
          </p:cNvPr>
          <p:cNvGrpSpPr/>
          <p:nvPr/>
        </p:nvGrpSpPr>
        <p:grpSpPr>
          <a:xfrm>
            <a:off x="4572000" y="3685339"/>
            <a:ext cx="1644951" cy="1761030"/>
            <a:chOff x="2151450" y="2905550"/>
            <a:chExt cx="1417450" cy="1517475"/>
          </a:xfrm>
        </p:grpSpPr>
        <p:sp>
          <p:nvSpPr>
            <p:cNvPr id="6" name="Google Shape;1871;p81">
              <a:extLst>
                <a:ext uri="{FF2B5EF4-FFF2-40B4-BE49-F238E27FC236}">
                  <a16:creationId xmlns:a16="http://schemas.microsoft.com/office/drawing/2014/main" id="{DB581732-4EE8-9D74-0840-F01669F4E114}"/>
                </a:ext>
              </a:extLst>
            </p:cNvPr>
            <p:cNvSpPr/>
            <p:nvPr/>
          </p:nvSpPr>
          <p:spPr>
            <a:xfrm>
              <a:off x="2151450" y="3353525"/>
              <a:ext cx="1015925" cy="1069500"/>
            </a:xfrm>
            <a:custGeom>
              <a:avLst/>
              <a:gdLst/>
              <a:ahLst/>
              <a:cxnLst/>
              <a:rect l="l" t="t" r="r" b="b"/>
              <a:pathLst>
                <a:path w="40637" h="42780" fill="none" extrusionOk="0">
                  <a:moveTo>
                    <a:pt x="40636" y="322"/>
                  </a:moveTo>
                  <a:cubicBezTo>
                    <a:pt x="31695" y="17860"/>
                    <a:pt x="17395" y="32933"/>
                    <a:pt x="369" y="42779"/>
                  </a:cubicBezTo>
                  <a:lnTo>
                    <a:pt x="0" y="42148"/>
                  </a:lnTo>
                  <a:cubicBezTo>
                    <a:pt x="16919" y="32373"/>
                    <a:pt x="31111" y="17407"/>
                    <a:pt x="39982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72;p81">
              <a:extLst>
                <a:ext uri="{FF2B5EF4-FFF2-40B4-BE49-F238E27FC236}">
                  <a16:creationId xmlns:a16="http://schemas.microsoft.com/office/drawing/2014/main" id="{0839ED08-CE66-3DBF-83A3-78C0CC1C253A}"/>
                </a:ext>
              </a:extLst>
            </p:cNvPr>
            <p:cNvSpPr/>
            <p:nvPr/>
          </p:nvSpPr>
          <p:spPr>
            <a:xfrm>
              <a:off x="3120925" y="3176425"/>
              <a:ext cx="348875" cy="273250"/>
            </a:xfrm>
            <a:custGeom>
              <a:avLst/>
              <a:gdLst/>
              <a:ahLst/>
              <a:cxnLst/>
              <a:rect l="l" t="t" r="r" b="b"/>
              <a:pathLst>
                <a:path w="13955" h="10930" fill="none" extrusionOk="0">
                  <a:moveTo>
                    <a:pt x="12" y="10930"/>
                  </a:moveTo>
                  <a:cubicBezTo>
                    <a:pt x="12" y="10894"/>
                    <a:pt x="36" y="10870"/>
                    <a:pt x="36" y="10835"/>
                  </a:cubicBezTo>
                  <a:cubicBezTo>
                    <a:pt x="917" y="10597"/>
                    <a:pt x="1203" y="10037"/>
                    <a:pt x="1762" y="9311"/>
                  </a:cubicBezTo>
                  <a:cubicBezTo>
                    <a:pt x="2346" y="8573"/>
                    <a:pt x="2679" y="7632"/>
                    <a:pt x="3381" y="6989"/>
                  </a:cubicBezTo>
                  <a:cubicBezTo>
                    <a:pt x="4167" y="6263"/>
                    <a:pt x="5310" y="6025"/>
                    <a:pt x="6108" y="5298"/>
                  </a:cubicBezTo>
                  <a:cubicBezTo>
                    <a:pt x="6858" y="4620"/>
                    <a:pt x="7203" y="3596"/>
                    <a:pt x="7858" y="2822"/>
                  </a:cubicBezTo>
                  <a:cubicBezTo>
                    <a:pt x="9335" y="1107"/>
                    <a:pt x="11954" y="1036"/>
                    <a:pt x="13954" y="0"/>
                  </a:cubicBezTo>
                  <a:cubicBezTo>
                    <a:pt x="13847" y="143"/>
                    <a:pt x="13752" y="321"/>
                    <a:pt x="13668" y="476"/>
                  </a:cubicBezTo>
                  <a:cubicBezTo>
                    <a:pt x="13025" y="1726"/>
                    <a:pt x="12192" y="2953"/>
                    <a:pt x="10918" y="3536"/>
                  </a:cubicBezTo>
                  <a:cubicBezTo>
                    <a:pt x="10073" y="3929"/>
                    <a:pt x="9073" y="4001"/>
                    <a:pt x="8323" y="4548"/>
                  </a:cubicBezTo>
                  <a:cubicBezTo>
                    <a:pt x="7751" y="4965"/>
                    <a:pt x="7382" y="5608"/>
                    <a:pt x="6870" y="6096"/>
                  </a:cubicBezTo>
                  <a:cubicBezTo>
                    <a:pt x="6025" y="6929"/>
                    <a:pt x="4822" y="7310"/>
                    <a:pt x="3917" y="8096"/>
                  </a:cubicBezTo>
                  <a:cubicBezTo>
                    <a:pt x="3346" y="8584"/>
                    <a:pt x="2905" y="9215"/>
                    <a:pt x="2346" y="9727"/>
                  </a:cubicBezTo>
                  <a:cubicBezTo>
                    <a:pt x="1560" y="10418"/>
                    <a:pt x="1048" y="10870"/>
                    <a:pt x="0" y="109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73;p81">
              <a:extLst>
                <a:ext uri="{FF2B5EF4-FFF2-40B4-BE49-F238E27FC236}">
                  <a16:creationId xmlns:a16="http://schemas.microsoft.com/office/drawing/2014/main" id="{0419CD9D-CBD1-AE51-C919-41137F8A8FAF}"/>
                </a:ext>
              </a:extLst>
            </p:cNvPr>
            <p:cNvSpPr/>
            <p:nvPr/>
          </p:nvSpPr>
          <p:spPr>
            <a:xfrm>
              <a:off x="2973875" y="3029975"/>
              <a:ext cx="109550" cy="470900"/>
            </a:xfrm>
            <a:custGeom>
              <a:avLst/>
              <a:gdLst/>
              <a:ahLst/>
              <a:cxnLst/>
              <a:rect l="l" t="t" r="r" b="b"/>
              <a:pathLst>
                <a:path w="4382" h="18836" fill="none" extrusionOk="0">
                  <a:moveTo>
                    <a:pt x="72" y="0"/>
                  </a:moveTo>
                  <a:cubicBezTo>
                    <a:pt x="1643" y="1369"/>
                    <a:pt x="2644" y="3370"/>
                    <a:pt x="2798" y="5441"/>
                  </a:cubicBezTo>
                  <a:cubicBezTo>
                    <a:pt x="2905" y="6977"/>
                    <a:pt x="2584" y="8501"/>
                    <a:pt x="2417" y="10037"/>
                  </a:cubicBezTo>
                  <a:cubicBezTo>
                    <a:pt x="2251" y="11561"/>
                    <a:pt x="2263" y="13192"/>
                    <a:pt x="3001" y="14538"/>
                  </a:cubicBezTo>
                  <a:cubicBezTo>
                    <a:pt x="3358" y="15216"/>
                    <a:pt x="3894" y="15800"/>
                    <a:pt x="4108" y="16526"/>
                  </a:cubicBezTo>
                  <a:cubicBezTo>
                    <a:pt x="4382" y="17431"/>
                    <a:pt x="4203" y="17740"/>
                    <a:pt x="3941" y="18645"/>
                  </a:cubicBezTo>
                  <a:lnTo>
                    <a:pt x="3822" y="18836"/>
                  </a:lnTo>
                  <a:cubicBezTo>
                    <a:pt x="3953" y="18431"/>
                    <a:pt x="3560" y="18538"/>
                    <a:pt x="3334" y="18181"/>
                  </a:cubicBezTo>
                  <a:cubicBezTo>
                    <a:pt x="2905" y="17502"/>
                    <a:pt x="3036" y="16633"/>
                    <a:pt x="2965" y="15835"/>
                  </a:cubicBezTo>
                  <a:cubicBezTo>
                    <a:pt x="2739" y="13502"/>
                    <a:pt x="584" y="11740"/>
                    <a:pt x="250" y="9418"/>
                  </a:cubicBezTo>
                  <a:cubicBezTo>
                    <a:pt x="0" y="7703"/>
                    <a:pt x="798" y="6013"/>
                    <a:pt x="977" y="4274"/>
                  </a:cubicBezTo>
                  <a:cubicBezTo>
                    <a:pt x="1120" y="2798"/>
                    <a:pt x="798" y="1286"/>
                    <a:pt x="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74;p81">
              <a:extLst>
                <a:ext uri="{FF2B5EF4-FFF2-40B4-BE49-F238E27FC236}">
                  <a16:creationId xmlns:a16="http://schemas.microsoft.com/office/drawing/2014/main" id="{CB595561-5C1E-20A5-DDE8-6C481DE9C58A}"/>
                </a:ext>
              </a:extLst>
            </p:cNvPr>
            <p:cNvSpPr/>
            <p:nvPr/>
          </p:nvSpPr>
          <p:spPr>
            <a:xfrm>
              <a:off x="3064950" y="2979375"/>
              <a:ext cx="99150" cy="452450"/>
            </a:xfrm>
            <a:custGeom>
              <a:avLst/>
              <a:gdLst/>
              <a:ahLst/>
              <a:cxnLst/>
              <a:rect l="l" t="t" r="r" b="b"/>
              <a:pathLst>
                <a:path w="3966" h="18098" fill="none" extrusionOk="0">
                  <a:moveTo>
                    <a:pt x="1918" y="5465"/>
                  </a:moveTo>
                  <a:cubicBezTo>
                    <a:pt x="2561" y="3727"/>
                    <a:pt x="2858" y="1857"/>
                    <a:pt x="2775" y="0"/>
                  </a:cubicBezTo>
                  <a:cubicBezTo>
                    <a:pt x="3346" y="1143"/>
                    <a:pt x="3906" y="2358"/>
                    <a:pt x="3930" y="3643"/>
                  </a:cubicBezTo>
                  <a:cubicBezTo>
                    <a:pt x="3965" y="5263"/>
                    <a:pt x="3144" y="6775"/>
                    <a:pt x="2834" y="8370"/>
                  </a:cubicBezTo>
                  <a:cubicBezTo>
                    <a:pt x="2572" y="9692"/>
                    <a:pt x="2644" y="11085"/>
                    <a:pt x="2096" y="12311"/>
                  </a:cubicBezTo>
                  <a:cubicBezTo>
                    <a:pt x="1810" y="12966"/>
                    <a:pt x="1334" y="13585"/>
                    <a:pt x="1346" y="14299"/>
                  </a:cubicBezTo>
                  <a:cubicBezTo>
                    <a:pt x="1346" y="14847"/>
                    <a:pt x="1632" y="15335"/>
                    <a:pt x="1822" y="15859"/>
                  </a:cubicBezTo>
                  <a:cubicBezTo>
                    <a:pt x="2132" y="16764"/>
                    <a:pt x="2120" y="17205"/>
                    <a:pt x="1775" y="18098"/>
                  </a:cubicBezTo>
                  <a:cubicBezTo>
                    <a:pt x="1763" y="18098"/>
                    <a:pt x="1810" y="17990"/>
                    <a:pt x="1763" y="18098"/>
                  </a:cubicBezTo>
                  <a:cubicBezTo>
                    <a:pt x="1691" y="18002"/>
                    <a:pt x="1501" y="17907"/>
                    <a:pt x="1275" y="17550"/>
                  </a:cubicBezTo>
                  <a:cubicBezTo>
                    <a:pt x="525" y="16419"/>
                    <a:pt x="870" y="14907"/>
                    <a:pt x="691" y="13549"/>
                  </a:cubicBezTo>
                  <a:cubicBezTo>
                    <a:pt x="584" y="12823"/>
                    <a:pt x="322" y="12121"/>
                    <a:pt x="239" y="11394"/>
                  </a:cubicBezTo>
                  <a:cubicBezTo>
                    <a:pt x="1" y="9335"/>
                    <a:pt x="1191" y="7418"/>
                    <a:pt x="1918" y="54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75;p81">
              <a:extLst>
                <a:ext uri="{FF2B5EF4-FFF2-40B4-BE49-F238E27FC236}">
                  <a16:creationId xmlns:a16="http://schemas.microsoft.com/office/drawing/2014/main" id="{CDC00BD5-FDAE-3356-1525-2408D5628FCE}"/>
                </a:ext>
              </a:extLst>
            </p:cNvPr>
            <p:cNvSpPr/>
            <p:nvPr/>
          </p:nvSpPr>
          <p:spPr>
            <a:xfrm>
              <a:off x="2740500" y="3133250"/>
              <a:ext cx="210775" cy="586700"/>
            </a:xfrm>
            <a:custGeom>
              <a:avLst/>
              <a:gdLst/>
              <a:ahLst/>
              <a:cxnLst/>
              <a:rect l="l" t="t" r="r" b="b"/>
              <a:pathLst>
                <a:path w="8431" h="23468" fill="none" extrusionOk="0">
                  <a:moveTo>
                    <a:pt x="751" y="1"/>
                  </a:moveTo>
                  <a:cubicBezTo>
                    <a:pt x="1989" y="905"/>
                    <a:pt x="3251" y="2048"/>
                    <a:pt x="3466" y="3572"/>
                  </a:cubicBezTo>
                  <a:cubicBezTo>
                    <a:pt x="3573" y="4323"/>
                    <a:pt x="3406" y="5096"/>
                    <a:pt x="3513" y="5847"/>
                  </a:cubicBezTo>
                  <a:cubicBezTo>
                    <a:pt x="3739" y="7454"/>
                    <a:pt x="5156" y="8716"/>
                    <a:pt x="5287" y="10335"/>
                  </a:cubicBezTo>
                  <a:cubicBezTo>
                    <a:pt x="5371" y="11300"/>
                    <a:pt x="4978" y="12252"/>
                    <a:pt x="5037" y="13217"/>
                  </a:cubicBezTo>
                  <a:cubicBezTo>
                    <a:pt x="5156" y="15276"/>
                    <a:pt x="7180" y="16693"/>
                    <a:pt x="7859" y="18634"/>
                  </a:cubicBezTo>
                  <a:cubicBezTo>
                    <a:pt x="8430" y="20253"/>
                    <a:pt x="7978" y="21551"/>
                    <a:pt x="7478" y="23194"/>
                  </a:cubicBezTo>
                  <a:lnTo>
                    <a:pt x="7276" y="23468"/>
                  </a:lnTo>
                  <a:cubicBezTo>
                    <a:pt x="7061" y="21718"/>
                    <a:pt x="5406" y="20670"/>
                    <a:pt x="4597" y="19074"/>
                  </a:cubicBezTo>
                  <a:cubicBezTo>
                    <a:pt x="3692" y="17300"/>
                    <a:pt x="3966" y="15145"/>
                    <a:pt x="3216" y="13312"/>
                  </a:cubicBezTo>
                  <a:cubicBezTo>
                    <a:pt x="2608" y="11800"/>
                    <a:pt x="1334" y="10585"/>
                    <a:pt x="870" y="9014"/>
                  </a:cubicBezTo>
                  <a:cubicBezTo>
                    <a:pt x="1" y="6085"/>
                    <a:pt x="2132" y="2715"/>
                    <a:pt x="7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76;p81">
              <a:extLst>
                <a:ext uri="{FF2B5EF4-FFF2-40B4-BE49-F238E27FC236}">
                  <a16:creationId xmlns:a16="http://schemas.microsoft.com/office/drawing/2014/main" id="{AFF07A08-5D6C-96CA-8E7B-83606C3B0364}"/>
                </a:ext>
              </a:extLst>
            </p:cNvPr>
            <p:cNvSpPr/>
            <p:nvPr/>
          </p:nvSpPr>
          <p:spPr>
            <a:xfrm>
              <a:off x="3150675" y="2905550"/>
              <a:ext cx="324175" cy="456925"/>
            </a:xfrm>
            <a:custGeom>
              <a:avLst/>
              <a:gdLst/>
              <a:ahLst/>
              <a:cxnLst/>
              <a:rect l="l" t="t" r="r" b="b"/>
              <a:pathLst>
                <a:path w="12967" h="18277" fill="none" extrusionOk="0">
                  <a:moveTo>
                    <a:pt x="1" y="17943"/>
                  </a:moveTo>
                  <a:cubicBezTo>
                    <a:pt x="1215" y="15669"/>
                    <a:pt x="2180" y="13288"/>
                    <a:pt x="3061" y="10859"/>
                  </a:cubicBezTo>
                  <a:cubicBezTo>
                    <a:pt x="3930" y="8430"/>
                    <a:pt x="5132" y="6001"/>
                    <a:pt x="7156" y="4394"/>
                  </a:cubicBezTo>
                  <a:cubicBezTo>
                    <a:pt x="8037" y="3691"/>
                    <a:pt x="9073" y="3156"/>
                    <a:pt x="9859" y="2346"/>
                  </a:cubicBezTo>
                  <a:cubicBezTo>
                    <a:pt x="10323" y="1870"/>
                    <a:pt x="10692" y="1298"/>
                    <a:pt x="11181" y="834"/>
                  </a:cubicBezTo>
                  <a:cubicBezTo>
                    <a:pt x="11657" y="369"/>
                    <a:pt x="12300" y="0"/>
                    <a:pt x="12967" y="72"/>
                  </a:cubicBezTo>
                  <a:cubicBezTo>
                    <a:pt x="12336" y="739"/>
                    <a:pt x="11693" y="1441"/>
                    <a:pt x="11383" y="2298"/>
                  </a:cubicBezTo>
                  <a:cubicBezTo>
                    <a:pt x="11002" y="3370"/>
                    <a:pt x="11157" y="4572"/>
                    <a:pt x="10692" y="5608"/>
                  </a:cubicBezTo>
                  <a:cubicBezTo>
                    <a:pt x="10157" y="6811"/>
                    <a:pt x="8918" y="7513"/>
                    <a:pt x="7728" y="8073"/>
                  </a:cubicBezTo>
                  <a:cubicBezTo>
                    <a:pt x="6549" y="8644"/>
                    <a:pt x="5275" y="9192"/>
                    <a:pt x="4501" y="10252"/>
                  </a:cubicBezTo>
                  <a:cubicBezTo>
                    <a:pt x="3656" y="11442"/>
                    <a:pt x="3608" y="13014"/>
                    <a:pt x="3096" y="14371"/>
                  </a:cubicBezTo>
                  <a:cubicBezTo>
                    <a:pt x="2549" y="15836"/>
                    <a:pt x="763" y="18003"/>
                    <a:pt x="644" y="1827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77;p81">
              <a:extLst>
                <a:ext uri="{FF2B5EF4-FFF2-40B4-BE49-F238E27FC236}">
                  <a16:creationId xmlns:a16="http://schemas.microsoft.com/office/drawing/2014/main" id="{97E7B176-3D9F-9C84-76C8-B857A3BF35FE}"/>
                </a:ext>
              </a:extLst>
            </p:cNvPr>
            <p:cNvSpPr/>
            <p:nvPr/>
          </p:nvSpPr>
          <p:spPr>
            <a:xfrm>
              <a:off x="3079825" y="3309775"/>
              <a:ext cx="427775" cy="223250"/>
            </a:xfrm>
            <a:custGeom>
              <a:avLst/>
              <a:gdLst/>
              <a:ahLst/>
              <a:cxnLst/>
              <a:rect l="l" t="t" r="r" b="b"/>
              <a:pathLst>
                <a:path w="17111" h="8930" fill="none" extrusionOk="0">
                  <a:moveTo>
                    <a:pt x="9621" y="1715"/>
                  </a:moveTo>
                  <a:cubicBezTo>
                    <a:pt x="10621" y="881"/>
                    <a:pt x="11895" y="417"/>
                    <a:pt x="13193" y="214"/>
                  </a:cubicBezTo>
                  <a:cubicBezTo>
                    <a:pt x="14479" y="0"/>
                    <a:pt x="15801" y="24"/>
                    <a:pt x="17110" y="48"/>
                  </a:cubicBezTo>
                  <a:cubicBezTo>
                    <a:pt x="15134" y="310"/>
                    <a:pt x="13526" y="1703"/>
                    <a:pt x="12074" y="3072"/>
                  </a:cubicBezTo>
                  <a:cubicBezTo>
                    <a:pt x="10621" y="4429"/>
                    <a:pt x="9062" y="5870"/>
                    <a:pt x="7109" y="6227"/>
                  </a:cubicBezTo>
                  <a:cubicBezTo>
                    <a:pt x="6252" y="6394"/>
                    <a:pt x="5335" y="6334"/>
                    <a:pt x="4561" y="6739"/>
                  </a:cubicBezTo>
                  <a:cubicBezTo>
                    <a:pt x="3894" y="7084"/>
                    <a:pt x="3430" y="7727"/>
                    <a:pt x="2787" y="8132"/>
                  </a:cubicBezTo>
                  <a:cubicBezTo>
                    <a:pt x="1882" y="8715"/>
                    <a:pt x="942" y="8930"/>
                    <a:pt x="1" y="8394"/>
                  </a:cubicBezTo>
                  <a:lnTo>
                    <a:pt x="61" y="8287"/>
                  </a:lnTo>
                  <a:cubicBezTo>
                    <a:pt x="906" y="8442"/>
                    <a:pt x="1442" y="7858"/>
                    <a:pt x="2132" y="7346"/>
                  </a:cubicBezTo>
                  <a:cubicBezTo>
                    <a:pt x="2811" y="6822"/>
                    <a:pt x="3406" y="6191"/>
                    <a:pt x="4156" y="5775"/>
                  </a:cubicBezTo>
                  <a:cubicBezTo>
                    <a:pt x="4894" y="5370"/>
                    <a:pt x="5740" y="5191"/>
                    <a:pt x="6466" y="4774"/>
                  </a:cubicBezTo>
                  <a:cubicBezTo>
                    <a:pt x="7740" y="4036"/>
                    <a:pt x="8478" y="2655"/>
                    <a:pt x="9609" y="17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78;p81">
              <a:extLst>
                <a:ext uri="{FF2B5EF4-FFF2-40B4-BE49-F238E27FC236}">
                  <a16:creationId xmlns:a16="http://schemas.microsoft.com/office/drawing/2014/main" id="{AF29C729-CE71-BB67-C1A8-8AB58C723AFB}"/>
                </a:ext>
              </a:extLst>
            </p:cNvPr>
            <p:cNvSpPr/>
            <p:nvPr/>
          </p:nvSpPr>
          <p:spPr>
            <a:xfrm>
              <a:off x="2696150" y="3323750"/>
              <a:ext cx="151825" cy="514675"/>
            </a:xfrm>
            <a:custGeom>
              <a:avLst/>
              <a:gdLst/>
              <a:ahLst/>
              <a:cxnLst/>
              <a:rect l="l" t="t" r="r" b="b"/>
              <a:pathLst>
                <a:path w="6073" h="20587" fill="none" extrusionOk="0">
                  <a:moveTo>
                    <a:pt x="5263" y="20586"/>
                  </a:moveTo>
                  <a:lnTo>
                    <a:pt x="5228" y="20586"/>
                  </a:lnTo>
                  <a:cubicBezTo>
                    <a:pt x="5037" y="19074"/>
                    <a:pt x="4001" y="18324"/>
                    <a:pt x="3501" y="16884"/>
                  </a:cubicBezTo>
                  <a:cubicBezTo>
                    <a:pt x="3144" y="15788"/>
                    <a:pt x="3132" y="14610"/>
                    <a:pt x="2811" y="13514"/>
                  </a:cubicBezTo>
                  <a:cubicBezTo>
                    <a:pt x="2442" y="12204"/>
                    <a:pt x="1644" y="11050"/>
                    <a:pt x="1156" y="9776"/>
                  </a:cubicBezTo>
                  <a:cubicBezTo>
                    <a:pt x="1" y="6704"/>
                    <a:pt x="763" y="3227"/>
                    <a:pt x="144" y="1"/>
                  </a:cubicBezTo>
                  <a:cubicBezTo>
                    <a:pt x="1025" y="453"/>
                    <a:pt x="1751" y="1227"/>
                    <a:pt x="2168" y="2132"/>
                  </a:cubicBezTo>
                  <a:cubicBezTo>
                    <a:pt x="2584" y="3025"/>
                    <a:pt x="2692" y="4037"/>
                    <a:pt x="3001" y="4966"/>
                  </a:cubicBezTo>
                  <a:cubicBezTo>
                    <a:pt x="3346" y="6013"/>
                    <a:pt x="3942" y="6978"/>
                    <a:pt x="4085" y="8073"/>
                  </a:cubicBezTo>
                  <a:cubicBezTo>
                    <a:pt x="4216" y="9085"/>
                    <a:pt x="3954" y="10109"/>
                    <a:pt x="4001" y="11133"/>
                  </a:cubicBezTo>
                  <a:cubicBezTo>
                    <a:pt x="4097" y="13181"/>
                    <a:pt x="5406" y="14979"/>
                    <a:pt x="5799" y="17003"/>
                  </a:cubicBezTo>
                  <a:cubicBezTo>
                    <a:pt x="6073" y="18360"/>
                    <a:pt x="5835" y="19324"/>
                    <a:pt x="5263" y="205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879;p81">
              <a:extLst>
                <a:ext uri="{FF2B5EF4-FFF2-40B4-BE49-F238E27FC236}">
                  <a16:creationId xmlns:a16="http://schemas.microsoft.com/office/drawing/2014/main" id="{C91B4BE4-11E9-5B9B-4183-6B2A187271A6}"/>
                </a:ext>
              </a:extLst>
            </p:cNvPr>
            <p:cNvSpPr/>
            <p:nvPr/>
          </p:nvSpPr>
          <p:spPr>
            <a:xfrm>
              <a:off x="3012275" y="3386250"/>
              <a:ext cx="556625" cy="238750"/>
            </a:xfrm>
            <a:custGeom>
              <a:avLst/>
              <a:gdLst/>
              <a:ahLst/>
              <a:cxnLst/>
              <a:rect l="l" t="t" r="r" b="b"/>
              <a:pathLst>
                <a:path w="22265" h="9550" fill="none" extrusionOk="0">
                  <a:moveTo>
                    <a:pt x="10299" y="4025"/>
                  </a:moveTo>
                  <a:cubicBezTo>
                    <a:pt x="11680" y="3478"/>
                    <a:pt x="13252" y="3489"/>
                    <a:pt x="14597" y="2835"/>
                  </a:cubicBezTo>
                  <a:cubicBezTo>
                    <a:pt x="15371" y="2466"/>
                    <a:pt x="16038" y="1894"/>
                    <a:pt x="16764" y="1430"/>
                  </a:cubicBezTo>
                  <a:cubicBezTo>
                    <a:pt x="18384" y="418"/>
                    <a:pt x="20372" y="1"/>
                    <a:pt x="22265" y="263"/>
                  </a:cubicBezTo>
                  <a:cubicBezTo>
                    <a:pt x="19074" y="1192"/>
                    <a:pt x="17514" y="5061"/>
                    <a:pt x="14407" y="6252"/>
                  </a:cubicBezTo>
                  <a:cubicBezTo>
                    <a:pt x="12895" y="6823"/>
                    <a:pt x="11204" y="6692"/>
                    <a:pt x="9656" y="7145"/>
                  </a:cubicBezTo>
                  <a:cubicBezTo>
                    <a:pt x="7989" y="7645"/>
                    <a:pt x="6561" y="8823"/>
                    <a:pt x="4858" y="9181"/>
                  </a:cubicBezTo>
                  <a:cubicBezTo>
                    <a:pt x="3167" y="9550"/>
                    <a:pt x="1667" y="9085"/>
                    <a:pt x="0" y="9538"/>
                  </a:cubicBezTo>
                  <a:cubicBezTo>
                    <a:pt x="584" y="8692"/>
                    <a:pt x="1286" y="8228"/>
                    <a:pt x="2274" y="7954"/>
                  </a:cubicBezTo>
                  <a:cubicBezTo>
                    <a:pt x="3298" y="7680"/>
                    <a:pt x="4358" y="7561"/>
                    <a:pt x="5334" y="7157"/>
                  </a:cubicBezTo>
                  <a:cubicBezTo>
                    <a:pt x="7144" y="6406"/>
                    <a:pt x="8478" y="4763"/>
                    <a:pt x="10299" y="40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0;p81">
              <a:extLst>
                <a:ext uri="{FF2B5EF4-FFF2-40B4-BE49-F238E27FC236}">
                  <a16:creationId xmlns:a16="http://schemas.microsoft.com/office/drawing/2014/main" id="{2DD2994C-0DAA-E926-198B-4D3017F53B44}"/>
                </a:ext>
              </a:extLst>
            </p:cNvPr>
            <p:cNvSpPr/>
            <p:nvPr/>
          </p:nvSpPr>
          <p:spPr>
            <a:xfrm>
              <a:off x="2871475" y="3052000"/>
              <a:ext cx="159275" cy="561700"/>
            </a:xfrm>
            <a:custGeom>
              <a:avLst/>
              <a:gdLst/>
              <a:ahLst/>
              <a:cxnLst/>
              <a:rect l="l" t="t" r="r" b="b"/>
              <a:pathLst>
                <a:path w="6371" h="22468" fill="none" extrusionOk="0">
                  <a:moveTo>
                    <a:pt x="1" y="0"/>
                  </a:moveTo>
                  <a:cubicBezTo>
                    <a:pt x="1298" y="703"/>
                    <a:pt x="2215" y="2048"/>
                    <a:pt x="2406" y="3513"/>
                  </a:cubicBezTo>
                  <a:cubicBezTo>
                    <a:pt x="2572" y="4787"/>
                    <a:pt x="2215" y="6108"/>
                    <a:pt x="2501" y="7358"/>
                  </a:cubicBezTo>
                  <a:cubicBezTo>
                    <a:pt x="2799" y="8644"/>
                    <a:pt x="3739" y="9716"/>
                    <a:pt x="4037" y="11002"/>
                  </a:cubicBezTo>
                  <a:cubicBezTo>
                    <a:pt x="4275" y="12049"/>
                    <a:pt x="4061" y="13180"/>
                    <a:pt x="4406" y="14204"/>
                  </a:cubicBezTo>
                  <a:cubicBezTo>
                    <a:pt x="4751" y="15240"/>
                    <a:pt x="5620" y="16026"/>
                    <a:pt x="5989" y="17050"/>
                  </a:cubicBezTo>
                  <a:cubicBezTo>
                    <a:pt x="6370" y="18098"/>
                    <a:pt x="6180" y="19253"/>
                    <a:pt x="5918" y="20336"/>
                  </a:cubicBezTo>
                  <a:cubicBezTo>
                    <a:pt x="5716" y="21193"/>
                    <a:pt x="5466" y="21443"/>
                    <a:pt x="5180" y="22277"/>
                  </a:cubicBezTo>
                  <a:lnTo>
                    <a:pt x="5049" y="22467"/>
                  </a:lnTo>
                  <a:cubicBezTo>
                    <a:pt x="4918" y="21217"/>
                    <a:pt x="3942" y="20693"/>
                    <a:pt x="3418" y="19538"/>
                  </a:cubicBezTo>
                  <a:cubicBezTo>
                    <a:pt x="2822" y="18217"/>
                    <a:pt x="3049" y="16669"/>
                    <a:pt x="2739" y="15252"/>
                  </a:cubicBezTo>
                  <a:cubicBezTo>
                    <a:pt x="2251" y="13038"/>
                    <a:pt x="501" y="11228"/>
                    <a:pt x="215" y="8989"/>
                  </a:cubicBezTo>
                  <a:cubicBezTo>
                    <a:pt x="48" y="7715"/>
                    <a:pt x="382" y="6441"/>
                    <a:pt x="524" y="5179"/>
                  </a:cubicBezTo>
                  <a:cubicBezTo>
                    <a:pt x="703" y="3441"/>
                    <a:pt x="524" y="166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1;p81">
              <a:extLst>
                <a:ext uri="{FF2B5EF4-FFF2-40B4-BE49-F238E27FC236}">
                  <a16:creationId xmlns:a16="http://schemas.microsoft.com/office/drawing/2014/main" id="{64110856-4DC7-32B2-6595-EF3970F7620C}"/>
                </a:ext>
              </a:extLst>
            </p:cNvPr>
            <p:cNvSpPr/>
            <p:nvPr/>
          </p:nvSpPr>
          <p:spPr>
            <a:xfrm>
              <a:off x="2937550" y="3565750"/>
              <a:ext cx="597725" cy="194100"/>
            </a:xfrm>
            <a:custGeom>
              <a:avLst/>
              <a:gdLst/>
              <a:ahLst/>
              <a:cxnLst/>
              <a:rect l="l" t="t" r="r" b="b"/>
              <a:pathLst>
                <a:path w="23909" h="7764" fill="none" extrusionOk="0">
                  <a:moveTo>
                    <a:pt x="14860" y="1870"/>
                  </a:moveTo>
                  <a:cubicBezTo>
                    <a:pt x="16193" y="1751"/>
                    <a:pt x="17360" y="965"/>
                    <a:pt x="18634" y="548"/>
                  </a:cubicBezTo>
                  <a:cubicBezTo>
                    <a:pt x="20360" y="0"/>
                    <a:pt x="22313" y="179"/>
                    <a:pt x="23909" y="1024"/>
                  </a:cubicBezTo>
                  <a:cubicBezTo>
                    <a:pt x="22265" y="917"/>
                    <a:pt x="20575" y="1298"/>
                    <a:pt x="19134" y="2084"/>
                  </a:cubicBezTo>
                  <a:cubicBezTo>
                    <a:pt x="17551" y="2953"/>
                    <a:pt x="16253" y="4299"/>
                    <a:pt x="14586" y="4977"/>
                  </a:cubicBezTo>
                  <a:cubicBezTo>
                    <a:pt x="12217" y="5953"/>
                    <a:pt x="9431" y="5453"/>
                    <a:pt x="7097" y="6513"/>
                  </a:cubicBezTo>
                  <a:cubicBezTo>
                    <a:pt x="6156" y="6942"/>
                    <a:pt x="5275" y="7620"/>
                    <a:pt x="4239" y="7680"/>
                  </a:cubicBezTo>
                  <a:cubicBezTo>
                    <a:pt x="2704" y="7763"/>
                    <a:pt x="1525" y="6620"/>
                    <a:pt x="1" y="6561"/>
                  </a:cubicBezTo>
                  <a:lnTo>
                    <a:pt x="132" y="6382"/>
                  </a:lnTo>
                  <a:cubicBezTo>
                    <a:pt x="763" y="5215"/>
                    <a:pt x="1846" y="4620"/>
                    <a:pt x="3168" y="4418"/>
                  </a:cubicBezTo>
                  <a:cubicBezTo>
                    <a:pt x="4478" y="4203"/>
                    <a:pt x="5835" y="4263"/>
                    <a:pt x="7121" y="3906"/>
                  </a:cubicBezTo>
                  <a:cubicBezTo>
                    <a:pt x="9002" y="3370"/>
                    <a:pt x="10609" y="1941"/>
                    <a:pt x="12562" y="1822"/>
                  </a:cubicBezTo>
                  <a:cubicBezTo>
                    <a:pt x="13324" y="1774"/>
                    <a:pt x="14098" y="1929"/>
                    <a:pt x="14860" y="18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2;p81">
              <a:extLst>
                <a:ext uri="{FF2B5EF4-FFF2-40B4-BE49-F238E27FC236}">
                  <a16:creationId xmlns:a16="http://schemas.microsoft.com/office/drawing/2014/main" id="{6D0C55E6-3921-A1CE-2553-CDB7D2D30A74}"/>
                </a:ext>
              </a:extLst>
            </p:cNvPr>
            <p:cNvSpPr/>
            <p:nvPr/>
          </p:nvSpPr>
          <p:spPr>
            <a:xfrm>
              <a:off x="2843200" y="3737800"/>
              <a:ext cx="546825" cy="124150"/>
            </a:xfrm>
            <a:custGeom>
              <a:avLst/>
              <a:gdLst/>
              <a:ahLst/>
              <a:cxnLst/>
              <a:rect l="l" t="t" r="r" b="b"/>
              <a:pathLst>
                <a:path w="21873" h="4966" fill="none" extrusionOk="0">
                  <a:moveTo>
                    <a:pt x="21872" y="917"/>
                  </a:moveTo>
                  <a:cubicBezTo>
                    <a:pt x="20396" y="738"/>
                    <a:pt x="18920" y="1286"/>
                    <a:pt x="17598" y="1965"/>
                  </a:cubicBezTo>
                  <a:cubicBezTo>
                    <a:pt x="16264" y="2643"/>
                    <a:pt x="15002" y="3477"/>
                    <a:pt x="13574" y="3929"/>
                  </a:cubicBezTo>
                  <a:cubicBezTo>
                    <a:pt x="11407" y="4620"/>
                    <a:pt x="9061" y="4382"/>
                    <a:pt x="6787" y="4608"/>
                  </a:cubicBezTo>
                  <a:cubicBezTo>
                    <a:pt x="5632" y="4727"/>
                    <a:pt x="4465" y="4965"/>
                    <a:pt x="3310" y="4822"/>
                  </a:cubicBezTo>
                  <a:cubicBezTo>
                    <a:pt x="2156" y="4679"/>
                    <a:pt x="1108" y="4215"/>
                    <a:pt x="1" y="4429"/>
                  </a:cubicBezTo>
                  <a:cubicBezTo>
                    <a:pt x="667" y="3501"/>
                    <a:pt x="1810" y="3143"/>
                    <a:pt x="2953" y="3108"/>
                  </a:cubicBezTo>
                  <a:cubicBezTo>
                    <a:pt x="4132" y="3072"/>
                    <a:pt x="5346" y="3215"/>
                    <a:pt x="6454" y="2846"/>
                  </a:cubicBezTo>
                  <a:cubicBezTo>
                    <a:pt x="7418" y="2524"/>
                    <a:pt x="8228" y="1834"/>
                    <a:pt x="9204" y="1560"/>
                  </a:cubicBezTo>
                  <a:cubicBezTo>
                    <a:pt x="10180" y="1286"/>
                    <a:pt x="11228" y="1465"/>
                    <a:pt x="12252" y="1429"/>
                  </a:cubicBezTo>
                  <a:cubicBezTo>
                    <a:pt x="13907" y="1381"/>
                    <a:pt x="15479" y="774"/>
                    <a:pt x="17086" y="417"/>
                  </a:cubicBezTo>
                  <a:cubicBezTo>
                    <a:pt x="18693" y="72"/>
                    <a:pt x="20503" y="0"/>
                    <a:pt x="21872" y="9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3;p81">
              <a:extLst>
                <a:ext uri="{FF2B5EF4-FFF2-40B4-BE49-F238E27FC236}">
                  <a16:creationId xmlns:a16="http://schemas.microsoft.com/office/drawing/2014/main" id="{AB374B60-CFAE-6F75-1CA0-BCD6E0F50831}"/>
                </a:ext>
              </a:extLst>
            </p:cNvPr>
            <p:cNvSpPr/>
            <p:nvPr/>
          </p:nvSpPr>
          <p:spPr>
            <a:xfrm>
              <a:off x="2475000" y="3488050"/>
              <a:ext cx="157175" cy="595050"/>
            </a:xfrm>
            <a:custGeom>
              <a:avLst/>
              <a:gdLst/>
              <a:ahLst/>
              <a:cxnLst/>
              <a:rect l="l" t="t" r="r" b="b"/>
              <a:pathLst>
                <a:path w="6287" h="23802" fill="none" extrusionOk="0">
                  <a:moveTo>
                    <a:pt x="1644" y="1"/>
                  </a:moveTo>
                  <a:cubicBezTo>
                    <a:pt x="2727" y="1084"/>
                    <a:pt x="3810" y="2394"/>
                    <a:pt x="3799" y="3942"/>
                  </a:cubicBezTo>
                  <a:cubicBezTo>
                    <a:pt x="3799" y="4692"/>
                    <a:pt x="3525" y="5442"/>
                    <a:pt x="3513" y="6192"/>
                  </a:cubicBezTo>
                  <a:cubicBezTo>
                    <a:pt x="3513" y="7811"/>
                    <a:pt x="4715" y="9276"/>
                    <a:pt x="4620" y="10895"/>
                  </a:cubicBezTo>
                  <a:cubicBezTo>
                    <a:pt x="4561" y="11859"/>
                    <a:pt x="4037" y="12741"/>
                    <a:pt x="3941" y="13705"/>
                  </a:cubicBezTo>
                  <a:cubicBezTo>
                    <a:pt x="3763" y="15753"/>
                    <a:pt x="5561" y="17455"/>
                    <a:pt x="5954" y="19479"/>
                  </a:cubicBezTo>
                  <a:cubicBezTo>
                    <a:pt x="6287" y="21158"/>
                    <a:pt x="5632" y="22075"/>
                    <a:pt x="4906" y="23635"/>
                  </a:cubicBezTo>
                  <a:lnTo>
                    <a:pt x="4715" y="23801"/>
                  </a:lnTo>
                  <a:cubicBezTo>
                    <a:pt x="4763" y="22027"/>
                    <a:pt x="3227" y="21134"/>
                    <a:pt x="2656" y="19432"/>
                  </a:cubicBezTo>
                  <a:cubicBezTo>
                    <a:pt x="2025" y="17551"/>
                    <a:pt x="2596" y="15455"/>
                    <a:pt x="2132" y="13526"/>
                  </a:cubicBezTo>
                  <a:cubicBezTo>
                    <a:pt x="1751" y="11943"/>
                    <a:pt x="667" y="10562"/>
                    <a:pt x="441" y="8931"/>
                  </a:cubicBezTo>
                  <a:cubicBezTo>
                    <a:pt x="0" y="5918"/>
                    <a:pt x="2608" y="2894"/>
                    <a:pt x="16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4;p81">
              <a:extLst>
                <a:ext uri="{FF2B5EF4-FFF2-40B4-BE49-F238E27FC236}">
                  <a16:creationId xmlns:a16="http://schemas.microsoft.com/office/drawing/2014/main" id="{8FC9FCF8-AEAC-BDE6-70EF-8F7D64EEEE10}"/>
                </a:ext>
              </a:extLst>
            </p:cNvPr>
            <p:cNvSpPr/>
            <p:nvPr/>
          </p:nvSpPr>
          <p:spPr>
            <a:xfrm>
              <a:off x="2394925" y="3677375"/>
              <a:ext cx="94675" cy="529850"/>
            </a:xfrm>
            <a:custGeom>
              <a:avLst/>
              <a:gdLst/>
              <a:ahLst/>
              <a:cxnLst/>
              <a:rect l="l" t="t" r="r" b="b"/>
              <a:pathLst>
                <a:path w="3787" h="21194" fill="none" extrusionOk="0">
                  <a:moveTo>
                    <a:pt x="2215" y="21074"/>
                  </a:moveTo>
                  <a:lnTo>
                    <a:pt x="2096" y="21169"/>
                  </a:lnTo>
                  <a:cubicBezTo>
                    <a:pt x="2096" y="21193"/>
                    <a:pt x="1418" y="18741"/>
                    <a:pt x="1251" y="17217"/>
                  </a:cubicBezTo>
                  <a:cubicBezTo>
                    <a:pt x="1120" y="16074"/>
                    <a:pt x="1370" y="14919"/>
                    <a:pt x="1298" y="13764"/>
                  </a:cubicBezTo>
                  <a:cubicBezTo>
                    <a:pt x="1203" y="12406"/>
                    <a:pt x="679" y="11121"/>
                    <a:pt x="477" y="9775"/>
                  </a:cubicBezTo>
                  <a:cubicBezTo>
                    <a:pt x="1" y="6513"/>
                    <a:pt x="1489" y="3286"/>
                    <a:pt x="1572" y="0"/>
                  </a:cubicBezTo>
                  <a:cubicBezTo>
                    <a:pt x="2346" y="643"/>
                    <a:pt x="2882" y="1536"/>
                    <a:pt x="3096" y="2512"/>
                  </a:cubicBezTo>
                  <a:cubicBezTo>
                    <a:pt x="3311" y="3477"/>
                    <a:pt x="3203" y="4489"/>
                    <a:pt x="3299" y="5465"/>
                  </a:cubicBezTo>
                  <a:cubicBezTo>
                    <a:pt x="3418" y="6561"/>
                    <a:pt x="3787" y="7632"/>
                    <a:pt x="3704" y="8727"/>
                  </a:cubicBezTo>
                  <a:cubicBezTo>
                    <a:pt x="3620" y="9751"/>
                    <a:pt x="3144" y="10692"/>
                    <a:pt x="2965" y="11704"/>
                  </a:cubicBezTo>
                  <a:cubicBezTo>
                    <a:pt x="2608" y="13728"/>
                    <a:pt x="3513" y="15764"/>
                    <a:pt x="3465" y="17824"/>
                  </a:cubicBezTo>
                  <a:cubicBezTo>
                    <a:pt x="3442" y="19205"/>
                    <a:pt x="3037" y="19967"/>
                    <a:pt x="2203" y="210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5;p81">
              <a:extLst>
                <a:ext uri="{FF2B5EF4-FFF2-40B4-BE49-F238E27FC236}">
                  <a16:creationId xmlns:a16="http://schemas.microsoft.com/office/drawing/2014/main" id="{9C1470B4-7B6E-C4F4-CD7D-F00AA1CB94D6}"/>
                </a:ext>
              </a:extLst>
            </p:cNvPr>
            <p:cNvSpPr/>
            <p:nvPr/>
          </p:nvSpPr>
          <p:spPr>
            <a:xfrm>
              <a:off x="2692875" y="3849425"/>
              <a:ext cx="586425" cy="173550"/>
            </a:xfrm>
            <a:custGeom>
              <a:avLst/>
              <a:gdLst/>
              <a:ahLst/>
              <a:cxnLst/>
              <a:rect l="l" t="t" r="r" b="b"/>
              <a:pathLst>
                <a:path w="23457" h="6942" fill="none" extrusionOk="0">
                  <a:moveTo>
                    <a:pt x="11062" y="2524"/>
                  </a:moveTo>
                  <a:cubicBezTo>
                    <a:pt x="12502" y="2179"/>
                    <a:pt x="14062" y="2417"/>
                    <a:pt x="15479" y="1976"/>
                  </a:cubicBezTo>
                  <a:cubicBezTo>
                    <a:pt x="16312" y="1714"/>
                    <a:pt x="17039" y="1250"/>
                    <a:pt x="17836" y="893"/>
                  </a:cubicBezTo>
                  <a:cubicBezTo>
                    <a:pt x="19587" y="131"/>
                    <a:pt x="21611" y="0"/>
                    <a:pt x="23456" y="536"/>
                  </a:cubicBezTo>
                  <a:cubicBezTo>
                    <a:pt x="20146" y="1000"/>
                    <a:pt x="18051" y="4596"/>
                    <a:pt x="14800" y="5310"/>
                  </a:cubicBezTo>
                  <a:cubicBezTo>
                    <a:pt x="13217" y="5667"/>
                    <a:pt x="11562" y="5286"/>
                    <a:pt x="9966" y="5513"/>
                  </a:cubicBezTo>
                  <a:cubicBezTo>
                    <a:pt x="8252" y="5763"/>
                    <a:pt x="6668" y="6715"/>
                    <a:pt x="4930" y="6834"/>
                  </a:cubicBezTo>
                  <a:cubicBezTo>
                    <a:pt x="3204" y="6941"/>
                    <a:pt x="1715" y="6322"/>
                    <a:pt x="1" y="6525"/>
                  </a:cubicBezTo>
                  <a:cubicBezTo>
                    <a:pt x="703" y="5775"/>
                    <a:pt x="1537" y="5370"/>
                    <a:pt x="2549" y="5239"/>
                  </a:cubicBezTo>
                  <a:cubicBezTo>
                    <a:pt x="3597" y="5120"/>
                    <a:pt x="4668" y="5143"/>
                    <a:pt x="5692" y="4893"/>
                  </a:cubicBezTo>
                  <a:cubicBezTo>
                    <a:pt x="7597" y="4405"/>
                    <a:pt x="9157" y="2977"/>
                    <a:pt x="11062" y="252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6;p81">
              <a:extLst>
                <a:ext uri="{FF2B5EF4-FFF2-40B4-BE49-F238E27FC236}">
                  <a16:creationId xmlns:a16="http://schemas.microsoft.com/office/drawing/2014/main" id="{59DC94B2-A6A6-E61B-1F15-D193C3E7CB65}"/>
                </a:ext>
              </a:extLst>
            </p:cNvPr>
            <p:cNvSpPr/>
            <p:nvPr/>
          </p:nvSpPr>
          <p:spPr>
            <a:xfrm>
              <a:off x="2610125" y="3424075"/>
              <a:ext cx="120300" cy="571800"/>
            </a:xfrm>
            <a:custGeom>
              <a:avLst/>
              <a:gdLst/>
              <a:ahLst/>
              <a:cxnLst/>
              <a:rect l="l" t="t" r="r" b="b"/>
              <a:pathLst>
                <a:path w="4812" h="22872" fill="none" extrusionOk="0">
                  <a:moveTo>
                    <a:pt x="1144" y="0"/>
                  </a:moveTo>
                  <a:cubicBezTo>
                    <a:pt x="2323" y="893"/>
                    <a:pt x="3037" y="2357"/>
                    <a:pt x="3013" y="3834"/>
                  </a:cubicBezTo>
                  <a:cubicBezTo>
                    <a:pt x="2989" y="5108"/>
                    <a:pt x="2454" y="6370"/>
                    <a:pt x="2549" y="7644"/>
                  </a:cubicBezTo>
                  <a:cubicBezTo>
                    <a:pt x="2656" y="8965"/>
                    <a:pt x="3430" y="10156"/>
                    <a:pt x="3537" y="11478"/>
                  </a:cubicBezTo>
                  <a:cubicBezTo>
                    <a:pt x="3620" y="12549"/>
                    <a:pt x="3239" y="13633"/>
                    <a:pt x="3430" y="14692"/>
                  </a:cubicBezTo>
                  <a:cubicBezTo>
                    <a:pt x="3620" y="15764"/>
                    <a:pt x="4371" y="16669"/>
                    <a:pt x="4585" y="17740"/>
                  </a:cubicBezTo>
                  <a:cubicBezTo>
                    <a:pt x="4811" y="18836"/>
                    <a:pt x="4454" y="19955"/>
                    <a:pt x="4037" y="20979"/>
                  </a:cubicBezTo>
                  <a:cubicBezTo>
                    <a:pt x="3716" y="21800"/>
                    <a:pt x="3549" y="21896"/>
                    <a:pt x="3144" y="22681"/>
                  </a:cubicBezTo>
                  <a:lnTo>
                    <a:pt x="2918" y="22872"/>
                  </a:lnTo>
                  <a:cubicBezTo>
                    <a:pt x="2966" y="21610"/>
                    <a:pt x="2025" y="21050"/>
                    <a:pt x="1680" y="19836"/>
                  </a:cubicBezTo>
                  <a:cubicBezTo>
                    <a:pt x="1275" y="18431"/>
                    <a:pt x="1727" y="16931"/>
                    <a:pt x="1632" y="15490"/>
                  </a:cubicBezTo>
                  <a:cubicBezTo>
                    <a:pt x="1477" y="13228"/>
                    <a:pt x="1" y="11180"/>
                    <a:pt x="49" y="8930"/>
                  </a:cubicBezTo>
                  <a:cubicBezTo>
                    <a:pt x="72" y="7644"/>
                    <a:pt x="584" y="6429"/>
                    <a:pt x="906" y="5191"/>
                  </a:cubicBezTo>
                  <a:cubicBezTo>
                    <a:pt x="1346" y="3500"/>
                    <a:pt x="1430" y="1726"/>
                    <a:pt x="1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87;p81">
              <a:extLst>
                <a:ext uri="{FF2B5EF4-FFF2-40B4-BE49-F238E27FC236}">
                  <a16:creationId xmlns:a16="http://schemas.microsoft.com/office/drawing/2014/main" id="{9392AC3B-57A4-68E4-7830-672F13081A5A}"/>
                </a:ext>
              </a:extLst>
            </p:cNvPr>
            <p:cNvSpPr/>
            <p:nvPr/>
          </p:nvSpPr>
          <p:spPr>
            <a:xfrm>
              <a:off x="2602400" y="4016100"/>
              <a:ext cx="614375" cy="133675"/>
            </a:xfrm>
            <a:custGeom>
              <a:avLst/>
              <a:gdLst/>
              <a:ahLst/>
              <a:cxnLst/>
              <a:rect l="l" t="t" r="r" b="b"/>
              <a:pathLst>
                <a:path w="24575" h="5347" fill="none" extrusionOk="0">
                  <a:moveTo>
                    <a:pt x="15502" y="1048"/>
                  </a:moveTo>
                  <a:cubicBezTo>
                    <a:pt x="16836" y="1132"/>
                    <a:pt x="18110" y="512"/>
                    <a:pt x="19431" y="298"/>
                  </a:cubicBezTo>
                  <a:cubicBezTo>
                    <a:pt x="21217" y="0"/>
                    <a:pt x="23122" y="465"/>
                    <a:pt x="24575" y="1536"/>
                  </a:cubicBezTo>
                  <a:cubicBezTo>
                    <a:pt x="22956" y="1191"/>
                    <a:pt x="21241" y="1310"/>
                    <a:pt x="19693" y="1894"/>
                  </a:cubicBezTo>
                  <a:cubicBezTo>
                    <a:pt x="18003" y="2513"/>
                    <a:pt x="16526" y="3656"/>
                    <a:pt x="14776" y="4084"/>
                  </a:cubicBezTo>
                  <a:cubicBezTo>
                    <a:pt x="12300" y="4703"/>
                    <a:pt x="9609" y="3810"/>
                    <a:pt x="7144" y="4513"/>
                  </a:cubicBezTo>
                  <a:cubicBezTo>
                    <a:pt x="6144" y="4799"/>
                    <a:pt x="5180" y="5346"/>
                    <a:pt x="4144" y="5251"/>
                  </a:cubicBezTo>
                  <a:cubicBezTo>
                    <a:pt x="2608" y="5108"/>
                    <a:pt x="1489" y="3632"/>
                    <a:pt x="0" y="3358"/>
                  </a:cubicBezTo>
                  <a:lnTo>
                    <a:pt x="48" y="3287"/>
                  </a:lnTo>
                  <a:cubicBezTo>
                    <a:pt x="834" y="2215"/>
                    <a:pt x="2227" y="1882"/>
                    <a:pt x="3560" y="1870"/>
                  </a:cubicBezTo>
                  <a:cubicBezTo>
                    <a:pt x="4894" y="1858"/>
                    <a:pt x="6227" y="2108"/>
                    <a:pt x="7549" y="1941"/>
                  </a:cubicBezTo>
                  <a:cubicBezTo>
                    <a:pt x="9478" y="1679"/>
                    <a:pt x="11287" y="512"/>
                    <a:pt x="13228" y="667"/>
                  </a:cubicBezTo>
                  <a:cubicBezTo>
                    <a:pt x="13990" y="739"/>
                    <a:pt x="14728" y="1001"/>
                    <a:pt x="15502" y="10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88;p81">
              <a:extLst>
                <a:ext uri="{FF2B5EF4-FFF2-40B4-BE49-F238E27FC236}">
                  <a16:creationId xmlns:a16="http://schemas.microsoft.com/office/drawing/2014/main" id="{500B5E21-2069-5E00-584A-67C710C73147}"/>
                </a:ext>
              </a:extLst>
            </p:cNvPr>
            <p:cNvSpPr/>
            <p:nvPr/>
          </p:nvSpPr>
          <p:spPr>
            <a:xfrm>
              <a:off x="2460125" y="4198575"/>
              <a:ext cx="555150" cy="87825"/>
            </a:xfrm>
            <a:custGeom>
              <a:avLst/>
              <a:gdLst/>
              <a:ahLst/>
              <a:cxnLst/>
              <a:rect l="l" t="t" r="r" b="b"/>
              <a:pathLst>
                <a:path w="22206" h="3513" fill="none" extrusionOk="0">
                  <a:moveTo>
                    <a:pt x="22205" y="2131"/>
                  </a:moveTo>
                  <a:cubicBezTo>
                    <a:pt x="20788" y="1643"/>
                    <a:pt x="19241" y="1869"/>
                    <a:pt x="17800" y="2250"/>
                  </a:cubicBezTo>
                  <a:cubicBezTo>
                    <a:pt x="16359" y="2631"/>
                    <a:pt x="14943" y="3155"/>
                    <a:pt x="13454" y="3298"/>
                  </a:cubicBezTo>
                  <a:cubicBezTo>
                    <a:pt x="11180" y="3512"/>
                    <a:pt x="8942" y="2774"/>
                    <a:pt x="6680" y="2512"/>
                  </a:cubicBezTo>
                  <a:cubicBezTo>
                    <a:pt x="5513" y="2381"/>
                    <a:pt x="4322" y="2369"/>
                    <a:pt x="3227" y="1976"/>
                  </a:cubicBezTo>
                  <a:cubicBezTo>
                    <a:pt x="2131" y="1584"/>
                    <a:pt x="1119" y="857"/>
                    <a:pt x="0" y="845"/>
                  </a:cubicBezTo>
                  <a:cubicBezTo>
                    <a:pt x="846" y="71"/>
                    <a:pt x="2119" y="12"/>
                    <a:pt x="3251" y="226"/>
                  </a:cubicBezTo>
                  <a:cubicBezTo>
                    <a:pt x="4405" y="441"/>
                    <a:pt x="5560" y="845"/>
                    <a:pt x="6727" y="714"/>
                  </a:cubicBezTo>
                  <a:cubicBezTo>
                    <a:pt x="7727" y="607"/>
                    <a:pt x="8668" y="107"/>
                    <a:pt x="9680" y="48"/>
                  </a:cubicBezTo>
                  <a:cubicBezTo>
                    <a:pt x="10704" y="0"/>
                    <a:pt x="11692" y="393"/>
                    <a:pt x="12692" y="583"/>
                  </a:cubicBezTo>
                  <a:cubicBezTo>
                    <a:pt x="14311" y="881"/>
                    <a:pt x="15978" y="631"/>
                    <a:pt x="17633" y="631"/>
                  </a:cubicBezTo>
                  <a:cubicBezTo>
                    <a:pt x="19276" y="631"/>
                    <a:pt x="21050" y="953"/>
                    <a:pt x="22205" y="21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4702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81"/>
          <p:cNvSpPr txBox="1">
            <a:spLocks noGrp="1"/>
          </p:cNvSpPr>
          <p:nvPr>
            <p:ph type="title"/>
          </p:nvPr>
        </p:nvSpPr>
        <p:spPr>
          <a:xfrm>
            <a:off x="458946" y="1156830"/>
            <a:ext cx="8303260" cy="1361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</a:rPr>
              <a:t>Thank you</a:t>
            </a:r>
            <a:br>
              <a:rPr lang="en" sz="3600" b="1" dirty="0">
                <a:solidFill>
                  <a:schemeClr val="accent1"/>
                </a:solidFill>
              </a:rPr>
            </a:br>
            <a:r>
              <a:rPr lang="en" sz="3600" b="1" dirty="0">
                <a:solidFill>
                  <a:schemeClr val="accent1"/>
                </a:solidFill>
              </a:rPr>
              <a:t>and welcome for any questions </a:t>
            </a:r>
            <a:endParaRPr sz="3600" dirty="0"/>
          </a:p>
        </p:txBody>
      </p:sp>
      <p:grpSp>
        <p:nvGrpSpPr>
          <p:cNvPr id="1870" name="Google Shape;1870;p81"/>
          <p:cNvGrpSpPr/>
          <p:nvPr/>
        </p:nvGrpSpPr>
        <p:grpSpPr>
          <a:xfrm>
            <a:off x="2965625" y="2781213"/>
            <a:ext cx="1644951" cy="1761030"/>
            <a:chOff x="2151450" y="2905550"/>
            <a:chExt cx="1417450" cy="1517475"/>
          </a:xfrm>
        </p:grpSpPr>
        <p:sp>
          <p:nvSpPr>
            <p:cNvPr id="1871" name="Google Shape;1871;p81"/>
            <p:cNvSpPr/>
            <p:nvPr/>
          </p:nvSpPr>
          <p:spPr>
            <a:xfrm>
              <a:off x="2151450" y="3353525"/>
              <a:ext cx="1015925" cy="1069500"/>
            </a:xfrm>
            <a:custGeom>
              <a:avLst/>
              <a:gdLst/>
              <a:ahLst/>
              <a:cxnLst/>
              <a:rect l="l" t="t" r="r" b="b"/>
              <a:pathLst>
                <a:path w="40637" h="42780" fill="none" extrusionOk="0">
                  <a:moveTo>
                    <a:pt x="40636" y="322"/>
                  </a:moveTo>
                  <a:cubicBezTo>
                    <a:pt x="31695" y="17860"/>
                    <a:pt x="17395" y="32933"/>
                    <a:pt x="369" y="42779"/>
                  </a:cubicBezTo>
                  <a:lnTo>
                    <a:pt x="0" y="42148"/>
                  </a:lnTo>
                  <a:cubicBezTo>
                    <a:pt x="16919" y="32373"/>
                    <a:pt x="31111" y="17407"/>
                    <a:pt x="39982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1"/>
            <p:cNvSpPr/>
            <p:nvPr/>
          </p:nvSpPr>
          <p:spPr>
            <a:xfrm>
              <a:off x="3120925" y="3176425"/>
              <a:ext cx="348875" cy="273250"/>
            </a:xfrm>
            <a:custGeom>
              <a:avLst/>
              <a:gdLst/>
              <a:ahLst/>
              <a:cxnLst/>
              <a:rect l="l" t="t" r="r" b="b"/>
              <a:pathLst>
                <a:path w="13955" h="10930" fill="none" extrusionOk="0">
                  <a:moveTo>
                    <a:pt x="12" y="10930"/>
                  </a:moveTo>
                  <a:cubicBezTo>
                    <a:pt x="12" y="10894"/>
                    <a:pt x="36" y="10870"/>
                    <a:pt x="36" y="10835"/>
                  </a:cubicBezTo>
                  <a:cubicBezTo>
                    <a:pt x="917" y="10597"/>
                    <a:pt x="1203" y="10037"/>
                    <a:pt x="1762" y="9311"/>
                  </a:cubicBezTo>
                  <a:cubicBezTo>
                    <a:pt x="2346" y="8573"/>
                    <a:pt x="2679" y="7632"/>
                    <a:pt x="3381" y="6989"/>
                  </a:cubicBezTo>
                  <a:cubicBezTo>
                    <a:pt x="4167" y="6263"/>
                    <a:pt x="5310" y="6025"/>
                    <a:pt x="6108" y="5298"/>
                  </a:cubicBezTo>
                  <a:cubicBezTo>
                    <a:pt x="6858" y="4620"/>
                    <a:pt x="7203" y="3596"/>
                    <a:pt x="7858" y="2822"/>
                  </a:cubicBezTo>
                  <a:cubicBezTo>
                    <a:pt x="9335" y="1107"/>
                    <a:pt x="11954" y="1036"/>
                    <a:pt x="13954" y="0"/>
                  </a:cubicBezTo>
                  <a:cubicBezTo>
                    <a:pt x="13847" y="143"/>
                    <a:pt x="13752" y="321"/>
                    <a:pt x="13668" y="476"/>
                  </a:cubicBezTo>
                  <a:cubicBezTo>
                    <a:pt x="13025" y="1726"/>
                    <a:pt x="12192" y="2953"/>
                    <a:pt x="10918" y="3536"/>
                  </a:cubicBezTo>
                  <a:cubicBezTo>
                    <a:pt x="10073" y="3929"/>
                    <a:pt x="9073" y="4001"/>
                    <a:pt x="8323" y="4548"/>
                  </a:cubicBezTo>
                  <a:cubicBezTo>
                    <a:pt x="7751" y="4965"/>
                    <a:pt x="7382" y="5608"/>
                    <a:pt x="6870" y="6096"/>
                  </a:cubicBezTo>
                  <a:cubicBezTo>
                    <a:pt x="6025" y="6929"/>
                    <a:pt x="4822" y="7310"/>
                    <a:pt x="3917" y="8096"/>
                  </a:cubicBezTo>
                  <a:cubicBezTo>
                    <a:pt x="3346" y="8584"/>
                    <a:pt x="2905" y="9215"/>
                    <a:pt x="2346" y="9727"/>
                  </a:cubicBezTo>
                  <a:cubicBezTo>
                    <a:pt x="1560" y="10418"/>
                    <a:pt x="1048" y="10870"/>
                    <a:pt x="0" y="109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1"/>
            <p:cNvSpPr/>
            <p:nvPr/>
          </p:nvSpPr>
          <p:spPr>
            <a:xfrm>
              <a:off x="2973875" y="3029975"/>
              <a:ext cx="109550" cy="470900"/>
            </a:xfrm>
            <a:custGeom>
              <a:avLst/>
              <a:gdLst/>
              <a:ahLst/>
              <a:cxnLst/>
              <a:rect l="l" t="t" r="r" b="b"/>
              <a:pathLst>
                <a:path w="4382" h="18836" fill="none" extrusionOk="0">
                  <a:moveTo>
                    <a:pt x="72" y="0"/>
                  </a:moveTo>
                  <a:cubicBezTo>
                    <a:pt x="1643" y="1369"/>
                    <a:pt x="2644" y="3370"/>
                    <a:pt x="2798" y="5441"/>
                  </a:cubicBezTo>
                  <a:cubicBezTo>
                    <a:pt x="2905" y="6977"/>
                    <a:pt x="2584" y="8501"/>
                    <a:pt x="2417" y="10037"/>
                  </a:cubicBezTo>
                  <a:cubicBezTo>
                    <a:pt x="2251" y="11561"/>
                    <a:pt x="2263" y="13192"/>
                    <a:pt x="3001" y="14538"/>
                  </a:cubicBezTo>
                  <a:cubicBezTo>
                    <a:pt x="3358" y="15216"/>
                    <a:pt x="3894" y="15800"/>
                    <a:pt x="4108" y="16526"/>
                  </a:cubicBezTo>
                  <a:cubicBezTo>
                    <a:pt x="4382" y="17431"/>
                    <a:pt x="4203" y="17740"/>
                    <a:pt x="3941" y="18645"/>
                  </a:cubicBezTo>
                  <a:lnTo>
                    <a:pt x="3822" y="18836"/>
                  </a:lnTo>
                  <a:cubicBezTo>
                    <a:pt x="3953" y="18431"/>
                    <a:pt x="3560" y="18538"/>
                    <a:pt x="3334" y="18181"/>
                  </a:cubicBezTo>
                  <a:cubicBezTo>
                    <a:pt x="2905" y="17502"/>
                    <a:pt x="3036" y="16633"/>
                    <a:pt x="2965" y="15835"/>
                  </a:cubicBezTo>
                  <a:cubicBezTo>
                    <a:pt x="2739" y="13502"/>
                    <a:pt x="584" y="11740"/>
                    <a:pt x="250" y="9418"/>
                  </a:cubicBezTo>
                  <a:cubicBezTo>
                    <a:pt x="0" y="7703"/>
                    <a:pt x="798" y="6013"/>
                    <a:pt x="977" y="4274"/>
                  </a:cubicBezTo>
                  <a:cubicBezTo>
                    <a:pt x="1120" y="2798"/>
                    <a:pt x="798" y="1286"/>
                    <a:pt x="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1"/>
            <p:cNvSpPr/>
            <p:nvPr/>
          </p:nvSpPr>
          <p:spPr>
            <a:xfrm>
              <a:off x="3064950" y="2979375"/>
              <a:ext cx="99150" cy="452450"/>
            </a:xfrm>
            <a:custGeom>
              <a:avLst/>
              <a:gdLst/>
              <a:ahLst/>
              <a:cxnLst/>
              <a:rect l="l" t="t" r="r" b="b"/>
              <a:pathLst>
                <a:path w="3966" h="18098" fill="none" extrusionOk="0">
                  <a:moveTo>
                    <a:pt x="1918" y="5465"/>
                  </a:moveTo>
                  <a:cubicBezTo>
                    <a:pt x="2561" y="3727"/>
                    <a:pt x="2858" y="1857"/>
                    <a:pt x="2775" y="0"/>
                  </a:cubicBezTo>
                  <a:cubicBezTo>
                    <a:pt x="3346" y="1143"/>
                    <a:pt x="3906" y="2358"/>
                    <a:pt x="3930" y="3643"/>
                  </a:cubicBezTo>
                  <a:cubicBezTo>
                    <a:pt x="3965" y="5263"/>
                    <a:pt x="3144" y="6775"/>
                    <a:pt x="2834" y="8370"/>
                  </a:cubicBezTo>
                  <a:cubicBezTo>
                    <a:pt x="2572" y="9692"/>
                    <a:pt x="2644" y="11085"/>
                    <a:pt x="2096" y="12311"/>
                  </a:cubicBezTo>
                  <a:cubicBezTo>
                    <a:pt x="1810" y="12966"/>
                    <a:pt x="1334" y="13585"/>
                    <a:pt x="1346" y="14299"/>
                  </a:cubicBezTo>
                  <a:cubicBezTo>
                    <a:pt x="1346" y="14847"/>
                    <a:pt x="1632" y="15335"/>
                    <a:pt x="1822" y="15859"/>
                  </a:cubicBezTo>
                  <a:cubicBezTo>
                    <a:pt x="2132" y="16764"/>
                    <a:pt x="2120" y="17205"/>
                    <a:pt x="1775" y="18098"/>
                  </a:cubicBezTo>
                  <a:cubicBezTo>
                    <a:pt x="1763" y="18098"/>
                    <a:pt x="1810" y="17990"/>
                    <a:pt x="1763" y="18098"/>
                  </a:cubicBezTo>
                  <a:cubicBezTo>
                    <a:pt x="1691" y="18002"/>
                    <a:pt x="1501" y="17907"/>
                    <a:pt x="1275" y="17550"/>
                  </a:cubicBezTo>
                  <a:cubicBezTo>
                    <a:pt x="525" y="16419"/>
                    <a:pt x="870" y="14907"/>
                    <a:pt x="691" y="13549"/>
                  </a:cubicBezTo>
                  <a:cubicBezTo>
                    <a:pt x="584" y="12823"/>
                    <a:pt x="322" y="12121"/>
                    <a:pt x="239" y="11394"/>
                  </a:cubicBezTo>
                  <a:cubicBezTo>
                    <a:pt x="1" y="9335"/>
                    <a:pt x="1191" y="7418"/>
                    <a:pt x="1918" y="54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1"/>
            <p:cNvSpPr/>
            <p:nvPr/>
          </p:nvSpPr>
          <p:spPr>
            <a:xfrm>
              <a:off x="2740500" y="3133250"/>
              <a:ext cx="210775" cy="586700"/>
            </a:xfrm>
            <a:custGeom>
              <a:avLst/>
              <a:gdLst/>
              <a:ahLst/>
              <a:cxnLst/>
              <a:rect l="l" t="t" r="r" b="b"/>
              <a:pathLst>
                <a:path w="8431" h="23468" fill="none" extrusionOk="0">
                  <a:moveTo>
                    <a:pt x="751" y="1"/>
                  </a:moveTo>
                  <a:cubicBezTo>
                    <a:pt x="1989" y="905"/>
                    <a:pt x="3251" y="2048"/>
                    <a:pt x="3466" y="3572"/>
                  </a:cubicBezTo>
                  <a:cubicBezTo>
                    <a:pt x="3573" y="4323"/>
                    <a:pt x="3406" y="5096"/>
                    <a:pt x="3513" y="5847"/>
                  </a:cubicBezTo>
                  <a:cubicBezTo>
                    <a:pt x="3739" y="7454"/>
                    <a:pt x="5156" y="8716"/>
                    <a:pt x="5287" y="10335"/>
                  </a:cubicBezTo>
                  <a:cubicBezTo>
                    <a:pt x="5371" y="11300"/>
                    <a:pt x="4978" y="12252"/>
                    <a:pt x="5037" y="13217"/>
                  </a:cubicBezTo>
                  <a:cubicBezTo>
                    <a:pt x="5156" y="15276"/>
                    <a:pt x="7180" y="16693"/>
                    <a:pt x="7859" y="18634"/>
                  </a:cubicBezTo>
                  <a:cubicBezTo>
                    <a:pt x="8430" y="20253"/>
                    <a:pt x="7978" y="21551"/>
                    <a:pt x="7478" y="23194"/>
                  </a:cubicBezTo>
                  <a:lnTo>
                    <a:pt x="7276" y="23468"/>
                  </a:lnTo>
                  <a:cubicBezTo>
                    <a:pt x="7061" y="21718"/>
                    <a:pt x="5406" y="20670"/>
                    <a:pt x="4597" y="19074"/>
                  </a:cubicBezTo>
                  <a:cubicBezTo>
                    <a:pt x="3692" y="17300"/>
                    <a:pt x="3966" y="15145"/>
                    <a:pt x="3216" y="13312"/>
                  </a:cubicBezTo>
                  <a:cubicBezTo>
                    <a:pt x="2608" y="11800"/>
                    <a:pt x="1334" y="10585"/>
                    <a:pt x="870" y="9014"/>
                  </a:cubicBezTo>
                  <a:cubicBezTo>
                    <a:pt x="1" y="6085"/>
                    <a:pt x="2132" y="2715"/>
                    <a:pt x="7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1"/>
            <p:cNvSpPr/>
            <p:nvPr/>
          </p:nvSpPr>
          <p:spPr>
            <a:xfrm>
              <a:off x="3150675" y="2905550"/>
              <a:ext cx="324175" cy="456925"/>
            </a:xfrm>
            <a:custGeom>
              <a:avLst/>
              <a:gdLst/>
              <a:ahLst/>
              <a:cxnLst/>
              <a:rect l="l" t="t" r="r" b="b"/>
              <a:pathLst>
                <a:path w="12967" h="18277" fill="none" extrusionOk="0">
                  <a:moveTo>
                    <a:pt x="1" y="17943"/>
                  </a:moveTo>
                  <a:cubicBezTo>
                    <a:pt x="1215" y="15669"/>
                    <a:pt x="2180" y="13288"/>
                    <a:pt x="3061" y="10859"/>
                  </a:cubicBezTo>
                  <a:cubicBezTo>
                    <a:pt x="3930" y="8430"/>
                    <a:pt x="5132" y="6001"/>
                    <a:pt x="7156" y="4394"/>
                  </a:cubicBezTo>
                  <a:cubicBezTo>
                    <a:pt x="8037" y="3691"/>
                    <a:pt x="9073" y="3156"/>
                    <a:pt x="9859" y="2346"/>
                  </a:cubicBezTo>
                  <a:cubicBezTo>
                    <a:pt x="10323" y="1870"/>
                    <a:pt x="10692" y="1298"/>
                    <a:pt x="11181" y="834"/>
                  </a:cubicBezTo>
                  <a:cubicBezTo>
                    <a:pt x="11657" y="369"/>
                    <a:pt x="12300" y="0"/>
                    <a:pt x="12967" y="72"/>
                  </a:cubicBezTo>
                  <a:cubicBezTo>
                    <a:pt x="12336" y="739"/>
                    <a:pt x="11693" y="1441"/>
                    <a:pt x="11383" y="2298"/>
                  </a:cubicBezTo>
                  <a:cubicBezTo>
                    <a:pt x="11002" y="3370"/>
                    <a:pt x="11157" y="4572"/>
                    <a:pt x="10692" y="5608"/>
                  </a:cubicBezTo>
                  <a:cubicBezTo>
                    <a:pt x="10157" y="6811"/>
                    <a:pt x="8918" y="7513"/>
                    <a:pt x="7728" y="8073"/>
                  </a:cubicBezTo>
                  <a:cubicBezTo>
                    <a:pt x="6549" y="8644"/>
                    <a:pt x="5275" y="9192"/>
                    <a:pt x="4501" y="10252"/>
                  </a:cubicBezTo>
                  <a:cubicBezTo>
                    <a:pt x="3656" y="11442"/>
                    <a:pt x="3608" y="13014"/>
                    <a:pt x="3096" y="14371"/>
                  </a:cubicBezTo>
                  <a:cubicBezTo>
                    <a:pt x="2549" y="15836"/>
                    <a:pt x="763" y="18003"/>
                    <a:pt x="644" y="1827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1"/>
            <p:cNvSpPr/>
            <p:nvPr/>
          </p:nvSpPr>
          <p:spPr>
            <a:xfrm>
              <a:off x="3079825" y="3309775"/>
              <a:ext cx="427775" cy="223250"/>
            </a:xfrm>
            <a:custGeom>
              <a:avLst/>
              <a:gdLst/>
              <a:ahLst/>
              <a:cxnLst/>
              <a:rect l="l" t="t" r="r" b="b"/>
              <a:pathLst>
                <a:path w="17111" h="8930" fill="none" extrusionOk="0">
                  <a:moveTo>
                    <a:pt x="9621" y="1715"/>
                  </a:moveTo>
                  <a:cubicBezTo>
                    <a:pt x="10621" y="881"/>
                    <a:pt x="11895" y="417"/>
                    <a:pt x="13193" y="214"/>
                  </a:cubicBezTo>
                  <a:cubicBezTo>
                    <a:pt x="14479" y="0"/>
                    <a:pt x="15801" y="24"/>
                    <a:pt x="17110" y="48"/>
                  </a:cubicBezTo>
                  <a:cubicBezTo>
                    <a:pt x="15134" y="310"/>
                    <a:pt x="13526" y="1703"/>
                    <a:pt x="12074" y="3072"/>
                  </a:cubicBezTo>
                  <a:cubicBezTo>
                    <a:pt x="10621" y="4429"/>
                    <a:pt x="9062" y="5870"/>
                    <a:pt x="7109" y="6227"/>
                  </a:cubicBezTo>
                  <a:cubicBezTo>
                    <a:pt x="6252" y="6394"/>
                    <a:pt x="5335" y="6334"/>
                    <a:pt x="4561" y="6739"/>
                  </a:cubicBezTo>
                  <a:cubicBezTo>
                    <a:pt x="3894" y="7084"/>
                    <a:pt x="3430" y="7727"/>
                    <a:pt x="2787" y="8132"/>
                  </a:cubicBezTo>
                  <a:cubicBezTo>
                    <a:pt x="1882" y="8715"/>
                    <a:pt x="942" y="8930"/>
                    <a:pt x="1" y="8394"/>
                  </a:cubicBezTo>
                  <a:lnTo>
                    <a:pt x="61" y="8287"/>
                  </a:lnTo>
                  <a:cubicBezTo>
                    <a:pt x="906" y="8442"/>
                    <a:pt x="1442" y="7858"/>
                    <a:pt x="2132" y="7346"/>
                  </a:cubicBezTo>
                  <a:cubicBezTo>
                    <a:pt x="2811" y="6822"/>
                    <a:pt x="3406" y="6191"/>
                    <a:pt x="4156" y="5775"/>
                  </a:cubicBezTo>
                  <a:cubicBezTo>
                    <a:pt x="4894" y="5370"/>
                    <a:pt x="5740" y="5191"/>
                    <a:pt x="6466" y="4774"/>
                  </a:cubicBezTo>
                  <a:cubicBezTo>
                    <a:pt x="7740" y="4036"/>
                    <a:pt x="8478" y="2655"/>
                    <a:pt x="9609" y="17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1"/>
            <p:cNvSpPr/>
            <p:nvPr/>
          </p:nvSpPr>
          <p:spPr>
            <a:xfrm>
              <a:off x="2696150" y="3323750"/>
              <a:ext cx="151825" cy="514675"/>
            </a:xfrm>
            <a:custGeom>
              <a:avLst/>
              <a:gdLst/>
              <a:ahLst/>
              <a:cxnLst/>
              <a:rect l="l" t="t" r="r" b="b"/>
              <a:pathLst>
                <a:path w="6073" h="20587" fill="none" extrusionOk="0">
                  <a:moveTo>
                    <a:pt x="5263" y="20586"/>
                  </a:moveTo>
                  <a:lnTo>
                    <a:pt x="5228" y="20586"/>
                  </a:lnTo>
                  <a:cubicBezTo>
                    <a:pt x="5037" y="19074"/>
                    <a:pt x="4001" y="18324"/>
                    <a:pt x="3501" y="16884"/>
                  </a:cubicBezTo>
                  <a:cubicBezTo>
                    <a:pt x="3144" y="15788"/>
                    <a:pt x="3132" y="14610"/>
                    <a:pt x="2811" y="13514"/>
                  </a:cubicBezTo>
                  <a:cubicBezTo>
                    <a:pt x="2442" y="12204"/>
                    <a:pt x="1644" y="11050"/>
                    <a:pt x="1156" y="9776"/>
                  </a:cubicBezTo>
                  <a:cubicBezTo>
                    <a:pt x="1" y="6704"/>
                    <a:pt x="763" y="3227"/>
                    <a:pt x="144" y="1"/>
                  </a:cubicBezTo>
                  <a:cubicBezTo>
                    <a:pt x="1025" y="453"/>
                    <a:pt x="1751" y="1227"/>
                    <a:pt x="2168" y="2132"/>
                  </a:cubicBezTo>
                  <a:cubicBezTo>
                    <a:pt x="2584" y="3025"/>
                    <a:pt x="2692" y="4037"/>
                    <a:pt x="3001" y="4966"/>
                  </a:cubicBezTo>
                  <a:cubicBezTo>
                    <a:pt x="3346" y="6013"/>
                    <a:pt x="3942" y="6978"/>
                    <a:pt x="4085" y="8073"/>
                  </a:cubicBezTo>
                  <a:cubicBezTo>
                    <a:pt x="4216" y="9085"/>
                    <a:pt x="3954" y="10109"/>
                    <a:pt x="4001" y="11133"/>
                  </a:cubicBezTo>
                  <a:cubicBezTo>
                    <a:pt x="4097" y="13181"/>
                    <a:pt x="5406" y="14979"/>
                    <a:pt x="5799" y="17003"/>
                  </a:cubicBezTo>
                  <a:cubicBezTo>
                    <a:pt x="6073" y="18360"/>
                    <a:pt x="5835" y="19324"/>
                    <a:pt x="5263" y="205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1"/>
            <p:cNvSpPr/>
            <p:nvPr/>
          </p:nvSpPr>
          <p:spPr>
            <a:xfrm>
              <a:off x="3012275" y="3386250"/>
              <a:ext cx="556625" cy="238750"/>
            </a:xfrm>
            <a:custGeom>
              <a:avLst/>
              <a:gdLst/>
              <a:ahLst/>
              <a:cxnLst/>
              <a:rect l="l" t="t" r="r" b="b"/>
              <a:pathLst>
                <a:path w="22265" h="9550" fill="none" extrusionOk="0">
                  <a:moveTo>
                    <a:pt x="10299" y="4025"/>
                  </a:moveTo>
                  <a:cubicBezTo>
                    <a:pt x="11680" y="3478"/>
                    <a:pt x="13252" y="3489"/>
                    <a:pt x="14597" y="2835"/>
                  </a:cubicBezTo>
                  <a:cubicBezTo>
                    <a:pt x="15371" y="2466"/>
                    <a:pt x="16038" y="1894"/>
                    <a:pt x="16764" y="1430"/>
                  </a:cubicBezTo>
                  <a:cubicBezTo>
                    <a:pt x="18384" y="418"/>
                    <a:pt x="20372" y="1"/>
                    <a:pt x="22265" y="263"/>
                  </a:cubicBezTo>
                  <a:cubicBezTo>
                    <a:pt x="19074" y="1192"/>
                    <a:pt x="17514" y="5061"/>
                    <a:pt x="14407" y="6252"/>
                  </a:cubicBezTo>
                  <a:cubicBezTo>
                    <a:pt x="12895" y="6823"/>
                    <a:pt x="11204" y="6692"/>
                    <a:pt x="9656" y="7145"/>
                  </a:cubicBezTo>
                  <a:cubicBezTo>
                    <a:pt x="7989" y="7645"/>
                    <a:pt x="6561" y="8823"/>
                    <a:pt x="4858" y="9181"/>
                  </a:cubicBezTo>
                  <a:cubicBezTo>
                    <a:pt x="3167" y="9550"/>
                    <a:pt x="1667" y="9085"/>
                    <a:pt x="0" y="9538"/>
                  </a:cubicBezTo>
                  <a:cubicBezTo>
                    <a:pt x="584" y="8692"/>
                    <a:pt x="1286" y="8228"/>
                    <a:pt x="2274" y="7954"/>
                  </a:cubicBezTo>
                  <a:cubicBezTo>
                    <a:pt x="3298" y="7680"/>
                    <a:pt x="4358" y="7561"/>
                    <a:pt x="5334" y="7157"/>
                  </a:cubicBezTo>
                  <a:cubicBezTo>
                    <a:pt x="7144" y="6406"/>
                    <a:pt x="8478" y="4763"/>
                    <a:pt x="10299" y="40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1"/>
            <p:cNvSpPr/>
            <p:nvPr/>
          </p:nvSpPr>
          <p:spPr>
            <a:xfrm>
              <a:off x="2871475" y="3052000"/>
              <a:ext cx="159275" cy="561700"/>
            </a:xfrm>
            <a:custGeom>
              <a:avLst/>
              <a:gdLst/>
              <a:ahLst/>
              <a:cxnLst/>
              <a:rect l="l" t="t" r="r" b="b"/>
              <a:pathLst>
                <a:path w="6371" h="22468" fill="none" extrusionOk="0">
                  <a:moveTo>
                    <a:pt x="1" y="0"/>
                  </a:moveTo>
                  <a:cubicBezTo>
                    <a:pt x="1298" y="703"/>
                    <a:pt x="2215" y="2048"/>
                    <a:pt x="2406" y="3513"/>
                  </a:cubicBezTo>
                  <a:cubicBezTo>
                    <a:pt x="2572" y="4787"/>
                    <a:pt x="2215" y="6108"/>
                    <a:pt x="2501" y="7358"/>
                  </a:cubicBezTo>
                  <a:cubicBezTo>
                    <a:pt x="2799" y="8644"/>
                    <a:pt x="3739" y="9716"/>
                    <a:pt x="4037" y="11002"/>
                  </a:cubicBezTo>
                  <a:cubicBezTo>
                    <a:pt x="4275" y="12049"/>
                    <a:pt x="4061" y="13180"/>
                    <a:pt x="4406" y="14204"/>
                  </a:cubicBezTo>
                  <a:cubicBezTo>
                    <a:pt x="4751" y="15240"/>
                    <a:pt x="5620" y="16026"/>
                    <a:pt x="5989" y="17050"/>
                  </a:cubicBezTo>
                  <a:cubicBezTo>
                    <a:pt x="6370" y="18098"/>
                    <a:pt x="6180" y="19253"/>
                    <a:pt x="5918" y="20336"/>
                  </a:cubicBezTo>
                  <a:cubicBezTo>
                    <a:pt x="5716" y="21193"/>
                    <a:pt x="5466" y="21443"/>
                    <a:pt x="5180" y="22277"/>
                  </a:cubicBezTo>
                  <a:lnTo>
                    <a:pt x="5049" y="22467"/>
                  </a:lnTo>
                  <a:cubicBezTo>
                    <a:pt x="4918" y="21217"/>
                    <a:pt x="3942" y="20693"/>
                    <a:pt x="3418" y="19538"/>
                  </a:cubicBezTo>
                  <a:cubicBezTo>
                    <a:pt x="2822" y="18217"/>
                    <a:pt x="3049" y="16669"/>
                    <a:pt x="2739" y="15252"/>
                  </a:cubicBezTo>
                  <a:cubicBezTo>
                    <a:pt x="2251" y="13038"/>
                    <a:pt x="501" y="11228"/>
                    <a:pt x="215" y="8989"/>
                  </a:cubicBezTo>
                  <a:cubicBezTo>
                    <a:pt x="48" y="7715"/>
                    <a:pt x="382" y="6441"/>
                    <a:pt x="524" y="5179"/>
                  </a:cubicBezTo>
                  <a:cubicBezTo>
                    <a:pt x="703" y="3441"/>
                    <a:pt x="524" y="166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1"/>
            <p:cNvSpPr/>
            <p:nvPr/>
          </p:nvSpPr>
          <p:spPr>
            <a:xfrm>
              <a:off x="2937550" y="3565750"/>
              <a:ext cx="597725" cy="194100"/>
            </a:xfrm>
            <a:custGeom>
              <a:avLst/>
              <a:gdLst/>
              <a:ahLst/>
              <a:cxnLst/>
              <a:rect l="l" t="t" r="r" b="b"/>
              <a:pathLst>
                <a:path w="23909" h="7764" fill="none" extrusionOk="0">
                  <a:moveTo>
                    <a:pt x="14860" y="1870"/>
                  </a:moveTo>
                  <a:cubicBezTo>
                    <a:pt x="16193" y="1751"/>
                    <a:pt x="17360" y="965"/>
                    <a:pt x="18634" y="548"/>
                  </a:cubicBezTo>
                  <a:cubicBezTo>
                    <a:pt x="20360" y="0"/>
                    <a:pt x="22313" y="179"/>
                    <a:pt x="23909" y="1024"/>
                  </a:cubicBezTo>
                  <a:cubicBezTo>
                    <a:pt x="22265" y="917"/>
                    <a:pt x="20575" y="1298"/>
                    <a:pt x="19134" y="2084"/>
                  </a:cubicBezTo>
                  <a:cubicBezTo>
                    <a:pt x="17551" y="2953"/>
                    <a:pt x="16253" y="4299"/>
                    <a:pt x="14586" y="4977"/>
                  </a:cubicBezTo>
                  <a:cubicBezTo>
                    <a:pt x="12217" y="5953"/>
                    <a:pt x="9431" y="5453"/>
                    <a:pt x="7097" y="6513"/>
                  </a:cubicBezTo>
                  <a:cubicBezTo>
                    <a:pt x="6156" y="6942"/>
                    <a:pt x="5275" y="7620"/>
                    <a:pt x="4239" y="7680"/>
                  </a:cubicBezTo>
                  <a:cubicBezTo>
                    <a:pt x="2704" y="7763"/>
                    <a:pt x="1525" y="6620"/>
                    <a:pt x="1" y="6561"/>
                  </a:cubicBezTo>
                  <a:lnTo>
                    <a:pt x="132" y="6382"/>
                  </a:lnTo>
                  <a:cubicBezTo>
                    <a:pt x="763" y="5215"/>
                    <a:pt x="1846" y="4620"/>
                    <a:pt x="3168" y="4418"/>
                  </a:cubicBezTo>
                  <a:cubicBezTo>
                    <a:pt x="4478" y="4203"/>
                    <a:pt x="5835" y="4263"/>
                    <a:pt x="7121" y="3906"/>
                  </a:cubicBezTo>
                  <a:cubicBezTo>
                    <a:pt x="9002" y="3370"/>
                    <a:pt x="10609" y="1941"/>
                    <a:pt x="12562" y="1822"/>
                  </a:cubicBezTo>
                  <a:cubicBezTo>
                    <a:pt x="13324" y="1774"/>
                    <a:pt x="14098" y="1929"/>
                    <a:pt x="14860" y="18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1"/>
            <p:cNvSpPr/>
            <p:nvPr/>
          </p:nvSpPr>
          <p:spPr>
            <a:xfrm>
              <a:off x="2843200" y="3737800"/>
              <a:ext cx="546825" cy="124150"/>
            </a:xfrm>
            <a:custGeom>
              <a:avLst/>
              <a:gdLst/>
              <a:ahLst/>
              <a:cxnLst/>
              <a:rect l="l" t="t" r="r" b="b"/>
              <a:pathLst>
                <a:path w="21873" h="4966" fill="none" extrusionOk="0">
                  <a:moveTo>
                    <a:pt x="21872" y="917"/>
                  </a:moveTo>
                  <a:cubicBezTo>
                    <a:pt x="20396" y="738"/>
                    <a:pt x="18920" y="1286"/>
                    <a:pt x="17598" y="1965"/>
                  </a:cubicBezTo>
                  <a:cubicBezTo>
                    <a:pt x="16264" y="2643"/>
                    <a:pt x="15002" y="3477"/>
                    <a:pt x="13574" y="3929"/>
                  </a:cubicBezTo>
                  <a:cubicBezTo>
                    <a:pt x="11407" y="4620"/>
                    <a:pt x="9061" y="4382"/>
                    <a:pt x="6787" y="4608"/>
                  </a:cubicBezTo>
                  <a:cubicBezTo>
                    <a:pt x="5632" y="4727"/>
                    <a:pt x="4465" y="4965"/>
                    <a:pt x="3310" y="4822"/>
                  </a:cubicBezTo>
                  <a:cubicBezTo>
                    <a:pt x="2156" y="4679"/>
                    <a:pt x="1108" y="4215"/>
                    <a:pt x="1" y="4429"/>
                  </a:cubicBezTo>
                  <a:cubicBezTo>
                    <a:pt x="667" y="3501"/>
                    <a:pt x="1810" y="3143"/>
                    <a:pt x="2953" y="3108"/>
                  </a:cubicBezTo>
                  <a:cubicBezTo>
                    <a:pt x="4132" y="3072"/>
                    <a:pt x="5346" y="3215"/>
                    <a:pt x="6454" y="2846"/>
                  </a:cubicBezTo>
                  <a:cubicBezTo>
                    <a:pt x="7418" y="2524"/>
                    <a:pt x="8228" y="1834"/>
                    <a:pt x="9204" y="1560"/>
                  </a:cubicBezTo>
                  <a:cubicBezTo>
                    <a:pt x="10180" y="1286"/>
                    <a:pt x="11228" y="1465"/>
                    <a:pt x="12252" y="1429"/>
                  </a:cubicBezTo>
                  <a:cubicBezTo>
                    <a:pt x="13907" y="1381"/>
                    <a:pt x="15479" y="774"/>
                    <a:pt x="17086" y="417"/>
                  </a:cubicBezTo>
                  <a:cubicBezTo>
                    <a:pt x="18693" y="72"/>
                    <a:pt x="20503" y="0"/>
                    <a:pt x="21872" y="9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1"/>
            <p:cNvSpPr/>
            <p:nvPr/>
          </p:nvSpPr>
          <p:spPr>
            <a:xfrm>
              <a:off x="2475000" y="3488050"/>
              <a:ext cx="157175" cy="595050"/>
            </a:xfrm>
            <a:custGeom>
              <a:avLst/>
              <a:gdLst/>
              <a:ahLst/>
              <a:cxnLst/>
              <a:rect l="l" t="t" r="r" b="b"/>
              <a:pathLst>
                <a:path w="6287" h="23802" fill="none" extrusionOk="0">
                  <a:moveTo>
                    <a:pt x="1644" y="1"/>
                  </a:moveTo>
                  <a:cubicBezTo>
                    <a:pt x="2727" y="1084"/>
                    <a:pt x="3810" y="2394"/>
                    <a:pt x="3799" y="3942"/>
                  </a:cubicBezTo>
                  <a:cubicBezTo>
                    <a:pt x="3799" y="4692"/>
                    <a:pt x="3525" y="5442"/>
                    <a:pt x="3513" y="6192"/>
                  </a:cubicBezTo>
                  <a:cubicBezTo>
                    <a:pt x="3513" y="7811"/>
                    <a:pt x="4715" y="9276"/>
                    <a:pt x="4620" y="10895"/>
                  </a:cubicBezTo>
                  <a:cubicBezTo>
                    <a:pt x="4561" y="11859"/>
                    <a:pt x="4037" y="12741"/>
                    <a:pt x="3941" y="13705"/>
                  </a:cubicBezTo>
                  <a:cubicBezTo>
                    <a:pt x="3763" y="15753"/>
                    <a:pt x="5561" y="17455"/>
                    <a:pt x="5954" y="19479"/>
                  </a:cubicBezTo>
                  <a:cubicBezTo>
                    <a:pt x="6287" y="21158"/>
                    <a:pt x="5632" y="22075"/>
                    <a:pt x="4906" y="23635"/>
                  </a:cubicBezTo>
                  <a:lnTo>
                    <a:pt x="4715" y="23801"/>
                  </a:lnTo>
                  <a:cubicBezTo>
                    <a:pt x="4763" y="22027"/>
                    <a:pt x="3227" y="21134"/>
                    <a:pt x="2656" y="19432"/>
                  </a:cubicBezTo>
                  <a:cubicBezTo>
                    <a:pt x="2025" y="17551"/>
                    <a:pt x="2596" y="15455"/>
                    <a:pt x="2132" y="13526"/>
                  </a:cubicBezTo>
                  <a:cubicBezTo>
                    <a:pt x="1751" y="11943"/>
                    <a:pt x="667" y="10562"/>
                    <a:pt x="441" y="8931"/>
                  </a:cubicBezTo>
                  <a:cubicBezTo>
                    <a:pt x="0" y="5918"/>
                    <a:pt x="2608" y="2894"/>
                    <a:pt x="16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1"/>
            <p:cNvSpPr/>
            <p:nvPr/>
          </p:nvSpPr>
          <p:spPr>
            <a:xfrm>
              <a:off x="2394925" y="3677375"/>
              <a:ext cx="94675" cy="529850"/>
            </a:xfrm>
            <a:custGeom>
              <a:avLst/>
              <a:gdLst/>
              <a:ahLst/>
              <a:cxnLst/>
              <a:rect l="l" t="t" r="r" b="b"/>
              <a:pathLst>
                <a:path w="3787" h="21194" fill="none" extrusionOk="0">
                  <a:moveTo>
                    <a:pt x="2215" y="21074"/>
                  </a:moveTo>
                  <a:lnTo>
                    <a:pt x="2096" y="21169"/>
                  </a:lnTo>
                  <a:cubicBezTo>
                    <a:pt x="2096" y="21193"/>
                    <a:pt x="1418" y="18741"/>
                    <a:pt x="1251" y="17217"/>
                  </a:cubicBezTo>
                  <a:cubicBezTo>
                    <a:pt x="1120" y="16074"/>
                    <a:pt x="1370" y="14919"/>
                    <a:pt x="1298" y="13764"/>
                  </a:cubicBezTo>
                  <a:cubicBezTo>
                    <a:pt x="1203" y="12406"/>
                    <a:pt x="679" y="11121"/>
                    <a:pt x="477" y="9775"/>
                  </a:cubicBezTo>
                  <a:cubicBezTo>
                    <a:pt x="1" y="6513"/>
                    <a:pt x="1489" y="3286"/>
                    <a:pt x="1572" y="0"/>
                  </a:cubicBezTo>
                  <a:cubicBezTo>
                    <a:pt x="2346" y="643"/>
                    <a:pt x="2882" y="1536"/>
                    <a:pt x="3096" y="2512"/>
                  </a:cubicBezTo>
                  <a:cubicBezTo>
                    <a:pt x="3311" y="3477"/>
                    <a:pt x="3203" y="4489"/>
                    <a:pt x="3299" y="5465"/>
                  </a:cubicBezTo>
                  <a:cubicBezTo>
                    <a:pt x="3418" y="6561"/>
                    <a:pt x="3787" y="7632"/>
                    <a:pt x="3704" y="8727"/>
                  </a:cubicBezTo>
                  <a:cubicBezTo>
                    <a:pt x="3620" y="9751"/>
                    <a:pt x="3144" y="10692"/>
                    <a:pt x="2965" y="11704"/>
                  </a:cubicBezTo>
                  <a:cubicBezTo>
                    <a:pt x="2608" y="13728"/>
                    <a:pt x="3513" y="15764"/>
                    <a:pt x="3465" y="17824"/>
                  </a:cubicBezTo>
                  <a:cubicBezTo>
                    <a:pt x="3442" y="19205"/>
                    <a:pt x="3037" y="19967"/>
                    <a:pt x="2203" y="210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1"/>
            <p:cNvSpPr/>
            <p:nvPr/>
          </p:nvSpPr>
          <p:spPr>
            <a:xfrm>
              <a:off x="2692875" y="3849425"/>
              <a:ext cx="586425" cy="173550"/>
            </a:xfrm>
            <a:custGeom>
              <a:avLst/>
              <a:gdLst/>
              <a:ahLst/>
              <a:cxnLst/>
              <a:rect l="l" t="t" r="r" b="b"/>
              <a:pathLst>
                <a:path w="23457" h="6942" fill="none" extrusionOk="0">
                  <a:moveTo>
                    <a:pt x="11062" y="2524"/>
                  </a:moveTo>
                  <a:cubicBezTo>
                    <a:pt x="12502" y="2179"/>
                    <a:pt x="14062" y="2417"/>
                    <a:pt x="15479" y="1976"/>
                  </a:cubicBezTo>
                  <a:cubicBezTo>
                    <a:pt x="16312" y="1714"/>
                    <a:pt x="17039" y="1250"/>
                    <a:pt x="17836" y="893"/>
                  </a:cubicBezTo>
                  <a:cubicBezTo>
                    <a:pt x="19587" y="131"/>
                    <a:pt x="21611" y="0"/>
                    <a:pt x="23456" y="536"/>
                  </a:cubicBezTo>
                  <a:cubicBezTo>
                    <a:pt x="20146" y="1000"/>
                    <a:pt x="18051" y="4596"/>
                    <a:pt x="14800" y="5310"/>
                  </a:cubicBezTo>
                  <a:cubicBezTo>
                    <a:pt x="13217" y="5667"/>
                    <a:pt x="11562" y="5286"/>
                    <a:pt x="9966" y="5513"/>
                  </a:cubicBezTo>
                  <a:cubicBezTo>
                    <a:pt x="8252" y="5763"/>
                    <a:pt x="6668" y="6715"/>
                    <a:pt x="4930" y="6834"/>
                  </a:cubicBezTo>
                  <a:cubicBezTo>
                    <a:pt x="3204" y="6941"/>
                    <a:pt x="1715" y="6322"/>
                    <a:pt x="1" y="6525"/>
                  </a:cubicBezTo>
                  <a:cubicBezTo>
                    <a:pt x="703" y="5775"/>
                    <a:pt x="1537" y="5370"/>
                    <a:pt x="2549" y="5239"/>
                  </a:cubicBezTo>
                  <a:cubicBezTo>
                    <a:pt x="3597" y="5120"/>
                    <a:pt x="4668" y="5143"/>
                    <a:pt x="5692" y="4893"/>
                  </a:cubicBezTo>
                  <a:cubicBezTo>
                    <a:pt x="7597" y="4405"/>
                    <a:pt x="9157" y="2977"/>
                    <a:pt x="11062" y="252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1"/>
            <p:cNvSpPr/>
            <p:nvPr/>
          </p:nvSpPr>
          <p:spPr>
            <a:xfrm>
              <a:off x="2610125" y="3424075"/>
              <a:ext cx="120300" cy="571800"/>
            </a:xfrm>
            <a:custGeom>
              <a:avLst/>
              <a:gdLst/>
              <a:ahLst/>
              <a:cxnLst/>
              <a:rect l="l" t="t" r="r" b="b"/>
              <a:pathLst>
                <a:path w="4812" h="22872" fill="none" extrusionOk="0">
                  <a:moveTo>
                    <a:pt x="1144" y="0"/>
                  </a:moveTo>
                  <a:cubicBezTo>
                    <a:pt x="2323" y="893"/>
                    <a:pt x="3037" y="2357"/>
                    <a:pt x="3013" y="3834"/>
                  </a:cubicBezTo>
                  <a:cubicBezTo>
                    <a:pt x="2989" y="5108"/>
                    <a:pt x="2454" y="6370"/>
                    <a:pt x="2549" y="7644"/>
                  </a:cubicBezTo>
                  <a:cubicBezTo>
                    <a:pt x="2656" y="8965"/>
                    <a:pt x="3430" y="10156"/>
                    <a:pt x="3537" y="11478"/>
                  </a:cubicBezTo>
                  <a:cubicBezTo>
                    <a:pt x="3620" y="12549"/>
                    <a:pt x="3239" y="13633"/>
                    <a:pt x="3430" y="14692"/>
                  </a:cubicBezTo>
                  <a:cubicBezTo>
                    <a:pt x="3620" y="15764"/>
                    <a:pt x="4371" y="16669"/>
                    <a:pt x="4585" y="17740"/>
                  </a:cubicBezTo>
                  <a:cubicBezTo>
                    <a:pt x="4811" y="18836"/>
                    <a:pt x="4454" y="19955"/>
                    <a:pt x="4037" y="20979"/>
                  </a:cubicBezTo>
                  <a:cubicBezTo>
                    <a:pt x="3716" y="21800"/>
                    <a:pt x="3549" y="21896"/>
                    <a:pt x="3144" y="22681"/>
                  </a:cubicBezTo>
                  <a:lnTo>
                    <a:pt x="2918" y="22872"/>
                  </a:lnTo>
                  <a:cubicBezTo>
                    <a:pt x="2966" y="21610"/>
                    <a:pt x="2025" y="21050"/>
                    <a:pt x="1680" y="19836"/>
                  </a:cubicBezTo>
                  <a:cubicBezTo>
                    <a:pt x="1275" y="18431"/>
                    <a:pt x="1727" y="16931"/>
                    <a:pt x="1632" y="15490"/>
                  </a:cubicBezTo>
                  <a:cubicBezTo>
                    <a:pt x="1477" y="13228"/>
                    <a:pt x="1" y="11180"/>
                    <a:pt x="49" y="8930"/>
                  </a:cubicBezTo>
                  <a:cubicBezTo>
                    <a:pt x="72" y="7644"/>
                    <a:pt x="584" y="6429"/>
                    <a:pt x="906" y="5191"/>
                  </a:cubicBezTo>
                  <a:cubicBezTo>
                    <a:pt x="1346" y="3500"/>
                    <a:pt x="1430" y="1726"/>
                    <a:pt x="1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1"/>
            <p:cNvSpPr/>
            <p:nvPr/>
          </p:nvSpPr>
          <p:spPr>
            <a:xfrm>
              <a:off x="2602400" y="4016100"/>
              <a:ext cx="614375" cy="133675"/>
            </a:xfrm>
            <a:custGeom>
              <a:avLst/>
              <a:gdLst/>
              <a:ahLst/>
              <a:cxnLst/>
              <a:rect l="l" t="t" r="r" b="b"/>
              <a:pathLst>
                <a:path w="24575" h="5347" fill="none" extrusionOk="0">
                  <a:moveTo>
                    <a:pt x="15502" y="1048"/>
                  </a:moveTo>
                  <a:cubicBezTo>
                    <a:pt x="16836" y="1132"/>
                    <a:pt x="18110" y="512"/>
                    <a:pt x="19431" y="298"/>
                  </a:cubicBezTo>
                  <a:cubicBezTo>
                    <a:pt x="21217" y="0"/>
                    <a:pt x="23122" y="465"/>
                    <a:pt x="24575" y="1536"/>
                  </a:cubicBezTo>
                  <a:cubicBezTo>
                    <a:pt x="22956" y="1191"/>
                    <a:pt x="21241" y="1310"/>
                    <a:pt x="19693" y="1894"/>
                  </a:cubicBezTo>
                  <a:cubicBezTo>
                    <a:pt x="18003" y="2513"/>
                    <a:pt x="16526" y="3656"/>
                    <a:pt x="14776" y="4084"/>
                  </a:cubicBezTo>
                  <a:cubicBezTo>
                    <a:pt x="12300" y="4703"/>
                    <a:pt x="9609" y="3810"/>
                    <a:pt x="7144" y="4513"/>
                  </a:cubicBezTo>
                  <a:cubicBezTo>
                    <a:pt x="6144" y="4799"/>
                    <a:pt x="5180" y="5346"/>
                    <a:pt x="4144" y="5251"/>
                  </a:cubicBezTo>
                  <a:cubicBezTo>
                    <a:pt x="2608" y="5108"/>
                    <a:pt x="1489" y="3632"/>
                    <a:pt x="0" y="3358"/>
                  </a:cubicBezTo>
                  <a:lnTo>
                    <a:pt x="48" y="3287"/>
                  </a:lnTo>
                  <a:cubicBezTo>
                    <a:pt x="834" y="2215"/>
                    <a:pt x="2227" y="1882"/>
                    <a:pt x="3560" y="1870"/>
                  </a:cubicBezTo>
                  <a:cubicBezTo>
                    <a:pt x="4894" y="1858"/>
                    <a:pt x="6227" y="2108"/>
                    <a:pt x="7549" y="1941"/>
                  </a:cubicBezTo>
                  <a:cubicBezTo>
                    <a:pt x="9478" y="1679"/>
                    <a:pt x="11287" y="512"/>
                    <a:pt x="13228" y="667"/>
                  </a:cubicBezTo>
                  <a:cubicBezTo>
                    <a:pt x="13990" y="739"/>
                    <a:pt x="14728" y="1001"/>
                    <a:pt x="15502" y="10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1"/>
            <p:cNvSpPr/>
            <p:nvPr/>
          </p:nvSpPr>
          <p:spPr>
            <a:xfrm>
              <a:off x="2460125" y="4198575"/>
              <a:ext cx="555150" cy="87825"/>
            </a:xfrm>
            <a:custGeom>
              <a:avLst/>
              <a:gdLst/>
              <a:ahLst/>
              <a:cxnLst/>
              <a:rect l="l" t="t" r="r" b="b"/>
              <a:pathLst>
                <a:path w="22206" h="3513" fill="none" extrusionOk="0">
                  <a:moveTo>
                    <a:pt x="22205" y="2131"/>
                  </a:moveTo>
                  <a:cubicBezTo>
                    <a:pt x="20788" y="1643"/>
                    <a:pt x="19241" y="1869"/>
                    <a:pt x="17800" y="2250"/>
                  </a:cubicBezTo>
                  <a:cubicBezTo>
                    <a:pt x="16359" y="2631"/>
                    <a:pt x="14943" y="3155"/>
                    <a:pt x="13454" y="3298"/>
                  </a:cubicBezTo>
                  <a:cubicBezTo>
                    <a:pt x="11180" y="3512"/>
                    <a:pt x="8942" y="2774"/>
                    <a:pt x="6680" y="2512"/>
                  </a:cubicBezTo>
                  <a:cubicBezTo>
                    <a:pt x="5513" y="2381"/>
                    <a:pt x="4322" y="2369"/>
                    <a:pt x="3227" y="1976"/>
                  </a:cubicBezTo>
                  <a:cubicBezTo>
                    <a:pt x="2131" y="1584"/>
                    <a:pt x="1119" y="857"/>
                    <a:pt x="0" y="845"/>
                  </a:cubicBezTo>
                  <a:cubicBezTo>
                    <a:pt x="846" y="71"/>
                    <a:pt x="2119" y="12"/>
                    <a:pt x="3251" y="226"/>
                  </a:cubicBezTo>
                  <a:cubicBezTo>
                    <a:pt x="4405" y="441"/>
                    <a:pt x="5560" y="845"/>
                    <a:pt x="6727" y="714"/>
                  </a:cubicBezTo>
                  <a:cubicBezTo>
                    <a:pt x="7727" y="607"/>
                    <a:pt x="8668" y="107"/>
                    <a:pt x="9680" y="48"/>
                  </a:cubicBezTo>
                  <a:cubicBezTo>
                    <a:pt x="10704" y="0"/>
                    <a:pt x="11692" y="393"/>
                    <a:pt x="12692" y="583"/>
                  </a:cubicBezTo>
                  <a:cubicBezTo>
                    <a:pt x="14311" y="881"/>
                    <a:pt x="15978" y="631"/>
                    <a:pt x="17633" y="631"/>
                  </a:cubicBezTo>
                  <a:cubicBezTo>
                    <a:pt x="19276" y="631"/>
                    <a:pt x="21050" y="953"/>
                    <a:pt x="22205" y="21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9" name="Google Shape;1889;p81"/>
          <p:cNvGrpSpPr/>
          <p:nvPr/>
        </p:nvGrpSpPr>
        <p:grpSpPr>
          <a:xfrm rot="2829839">
            <a:off x="7116657" y="2610828"/>
            <a:ext cx="798347" cy="2141342"/>
            <a:chOff x="4385350" y="2587950"/>
            <a:chExt cx="798350" cy="2141350"/>
          </a:xfrm>
        </p:grpSpPr>
        <p:sp>
          <p:nvSpPr>
            <p:cNvPr id="1890" name="Google Shape;1890;p81"/>
            <p:cNvSpPr/>
            <p:nvPr/>
          </p:nvSpPr>
          <p:spPr>
            <a:xfrm>
              <a:off x="4444300" y="2596575"/>
              <a:ext cx="551275" cy="2132725"/>
            </a:xfrm>
            <a:custGeom>
              <a:avLst/>
              <a:gdLst/>
              <a:ahLst/>
              <a:cxnLst/>
              <a:rect l="l" t="t" r="r" b="b"/>
              <a:pathLst>
                <a:path w="22051" h="85309" fill="none" extrusionOk="0">
                  <a:moveTo>
                    <a:pt x="20431" y="85297"/>
                  </a:moveTo>
                  <a:lnTo>
                    <a:pt x="20408" y="85297"/>
                  </a:lnTo>
                  <a:cubicBezTo>
                    <a:pt x="20265" y="85297"/>
                    <a:pt x="20169" y="85178"/>
                    <a:pt x="20181" y="85035"/>
                  </a:cubicBezTo>
                  <a:cubicBezTo>
                    <a:pt x="21562" y="68354"/>
                    <a:pt x="19431" y="49983"/>
                    <a:pt x="13490" y="27242"/>
                  </a:cubicBezTo>
                  <a:cubicBezTo>
                    <a:pt x="11085" y="18062"/>
                    <a:pt x="7620" y="7692"/>
                    <a:pt x="107" y="441"/>
                  </a:cubicBezTo>
                  <a:cubicBezTo>
                    <a:pt x="12" y="358"/>
                    <a:pt x="0" y="203"/>
                    <a:pt x="95" y="108"/>
                  </a:cubicBezTo>
                  <a:cubicBezTo>
                    <a:pt x="191" y="13"/>
                    <a:pt x="346" y="1"/>
                    <a:pt x="441" y="96"/>
                  </a:cubicBezTo>
                  <a:cubicBezTo>
                    <a:pt x="8037" y="7430"/>
                    <a:pt x="11537" y="17872"/>
                    <a:pt x="13954" y="27123"/>
                  </a:cubicBezTo>
                  <a:cubicBezTo>
                    <a:pt x="19919" y="49924"/>
                    <a:pt x="22051" y="68342"/>
                    <a:pt x="20669" y="85083"/>
                  </a:cubicBezTo>
                  <a:cubicBezTo>
                    <a:pt x="20658" y="85202"/>
                    <a:pt x="20550" y="85309"/>
                    <a:pt x="20419" y="853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1"/>
            <p:cNvSpPr/>
            <p:nvPr/>
          </p:nvSpPr>
          <p:spPr>
            <a:xfrm>
              <a:off x="4385350" y="2587950"/>
              <a:ext cx="798350" cy="1510025"/>
            </a:xfrm>
            <a:custGeom>
              <a:avLst/>
              <a:gdLst/>
              <a:ahLst/>
              <a:cxnLst/>
              <a:rect l="l" t="t" r="r" b="b"/>
              <a:pathLst>
                <a:path w="31934" h="60401" fill="none" extrusionOk="0">
                  <a:moveTo>
                    <a:pt x="22099" y="60234"/>
                  </a:moveTo>
                  <a:cubicBezTo>
                    <a:pt x="22051" y="60234"/>
                    <a:pt x="22051" y="60222"/>
                    <a:pt x="22015" y="60198"/>
                  </a:cubicBezTo>
                  <a:cubicBezTo>
                    <a:pt x="19468" y="58650"/>
                    <a:pt x="15991" y="56543"/>
                    <a:pt x="14681" y="53162"/>
                  </a:cubicBezTo>
                  <a:cubicBezTo>
                    <a:pt x="14241" y="52043"/>
                    <a:pt x="14062" y="50840"/>
                    <a:pt x="13895" y="49685"/>
                  </a:cubicBezTo>
                  <a:cubicBezTo>
                    <a:pt x="13860" y="49399"/>
                    <a:pt x="13812" y="49114"/>
                    <a:pt x="13764" y="48840"/>
                  </a:cubicBezTo>
                  <a:cubicBezTo>
                    <a:pt x="13312" y="46042"/>
                    <a:pt x="12490" y="43315"/>
                    <a:pt x="11312" y="40744"/>
                  </a:cubicBezTo>
                  <a:cubicBezTo>
                    <a:pt x="11264" y="40648"/>
                    <a:pt x="11288" y="40529"/>
                    <a:pt x="11371" y="40458"/>
                  </a:cubicBezTo>
                  <a:cubicBezTo>
                    <a:pt x="11455" y="40386"/>
                    <a:pt x="11574" y="40386"/>
                    <a:pt x="11657" y="40446"/>
                  </a:cubicBezTo>
                  <a:lnTo>
                    <a:pt x="16705" y="43708"/>
                  </a:lnTo>
                  <a:cubicBezTo>
                    <a:pt x="15324" y="42101"/>
                    <a:pt x="13645" y="40744"/>
                    <a:pt x="11788" y="39755"/>
                  </a:cubicBezTo>
                  <a:lnTo>
                    <a:pt x="11657" y="39684"/>
                  </a:lnTo>
                  <a:cubicBezTo>
                    <a:pt x="11097" y="39386"/>
                    <a:pt x="10514" y="39077"/>
                    <a:pt x="10157" y="38529"/>
                  </a:cubicBezTo>
                  <a:cubicBezTo>
                    <a:pt x="9883" y="38112"/>
                    <a:pt x="9788" y="37636"/>
                    <a:pt x="9692" y="37172"/>
                  </a:cubicBezTo>
                  <a:lnTo>
                    <a:pt x="9681" y="37148"/>
                  </a:lnTo>
                  <a:cubicBezTo>
                    <a:pt x="8788" y="32719"/>
                    <a:pt x="7228" y="28480"/>
                    <a:pt x="5073" y="24515"/>
                  </a:cubicBezTo>
                  <a:cubicBezTo>
                    <a:pt x="5013" y="24420"/>
                    <a:pt x="5037" y="24289"/>
                    <a:pt x="5132" y="24218"/>
                  </a:cubicBezTo>
                  <a:cubicBezTo>
                    <a:pt x="5216" y="24146"/>
                    <a:pt x="5347" y="24134"/>
                    <a:pt x="5430" y="24206"/>
                  </a:cubicBezTo>
                  <a:lnTo>
                    <a:pt x="11407" y="28766"/>
                  </a:lnTo>
                  <a:cubicBezTo>
                    <a:pt x="9752" y="26123"/>
                    <a:pt x="7537" y="23860"/>
                    <a:pt x="4942" y="22146"/>
                  </a:cubicBezTo>
                  <a:lnTo>
                    <a:pt x="4751" y="22027"/>
                  </a:lnTo>
                  <a:cubicBezTo>
                    <a:pt x="4228" y="21694"/>
                    <a:pt x="3704" y="21348"/>
                    <a:pt x="3299" y="20848"/>
                  </a:cubicBezTo>
                  <a:cubicBezTo>
                    <a:pt x="2656" y="20074"/>
                    <a:pt x="2465" y="19086"/>
                    <a:pt x="2275" y="18134"/>
                  </a:cubicBezTo>
                  <a:cubicBezTo>
                    <a:pt x="2144" y="17491"/>
                    <a:pt x="2013" y="16824"/>
                    <a:pt x="1751" y="16241"/>
                  </a:cubicBezTo>
                  <a:cubicBezTo>
                    <a:pt x="1703" y="16145"/>
                    <a:pt x="1727" y="16026"/>
                    <a:pt x="1799" y="15955"/>
                  </a:cubicBezTo>
                  <a:cubicBezTo>
                    <a:pt x="1882" y="15883"/>
                    <a:pt x="2001" y="15871"/>
                    <a:pt x="2084" y="15919"/>
                  </a:cubicBezTo>
                  <a:cubicBezTo>
                    <a:pt x="4466" y="17276"/>
                    <a:pt x="6978" y="18407"/>
                    <a:pt x="9562" y="19300"/>
                  </a:cubicBezTo>
                  <a:cubicBezTo>
                    <a:pt x="7871" y="17895"/>
                    <a:pt x="5930" y="16752"/>
                    <a:pt x="3882" y="15979"/>
                  </a:cubicBezTo>
                  <a:lnTo>
                    <a:pt x="3835" y="15967"/>
                  </a:lnTo>
                  <a:cubicBezTo>
                    <a:pt x="3466" y="15824"/>
                    <a:pt x="3037" y="15657"/>
                    <a:pt x="2739" y="15324"/>
                  </a:cubicBezTo>
                  <a:cubicBezTo>
                    <a:pt x="2430" y="14990"/>
                    <a:pt x="2311" y="14550"/>
                    <a:pt x="2203" y="14193"/>
                  </a:cubicBezTo>
                  <a:lnTo>
                    <a:pt x="60" y="6358"/>
                  </a:lnTo>
                  <a:cubicBezTo>
                    <a:pt x="37" y="6275"/>
                    <a:pt x="60" y="6180"/>
                    <a:pt x="132" y="6120"/>
                  </a:cubicBezTo>
                  <a:cubicBezTo>
                    <a:pt x="191" y="6061"/>
                    <a:pt x="287" y="6037"/>
                    <a:pt x="370" y="6061"/>
                  </a:cubicBezTo>
                  <a:cubicBezTo>
                    <a:pt x="2453" y="6704"/>
                    <a:pt x="4537" y="7466"/>
                    <a:pt x="6549" y="8335"/>
                  </a:cubicBezTo>
                  <a:cubicBezTo>
                    <a:pt x="5049" y="6644"/>
                    <a:pt x="3073" y="5394"/>
                    <a:pt x="894" y="4787"/>
                  </a:cubicBezTo>
                  <a:cubicBezTo>
                    <a:pt x="668" y="4727"/>
                    <a:pt x="358" y="4632"/>
                    <a:pt x="203" y="4358"/>
                  </a:cubicBezTo>
                  <a:cubicBezTo>
                    <a:pt x="1" y="4013"/>
                    <a:pt x="167" y="3620"/>
                    <a:pt x="251" y="3418"/>
                  </a:cubicBezTo>
                  <a:cubicBezTo>
                    <a:pt x="799" y="2144"/>
                    <a:pt x="1370" y="953"/>
                    <a:pt x="2525" y="393"/>
                  </a:cubicBezTo>
                  <a:cubicBezTo>
                    <a:pt x="3335" y="0"/>
                    <a:pt x="4251" y="24"/>
                    <a:pt x="5049" y="48"/>
                  </a:cubicBezTo>
                  <a:lnTo>
                    <a:pt x="13669" y="262"/>
                  </a:lnTo>
                  <a:cubicBezTo>
                    <a:pt x="13812" y="262"/>
                    <a:pt x="14050" y="262"/>
                    <a:pt x="14229" y="429"/>
                  </a:cubicBezTo>
                  <a:cubicBezTo>
                    <a:pt x="14384" y="584"/>
                    <a:pt x="14515" y="858"/>
                    <a:pt x="14253" y="1382"/>
                  </a:cubicBezTo>
                  <a:cubicBezTo>
                    <a:pt x="13514" y="2894"/>
                    <a:pt x="12610" y="4310"/>
                    <a:pt x="11550" y="5620"/>
                  </a:cubicBezTo>
                  <a:cubicBezTo>
                    <a:pt x="12883" y="4751"/>
                    <a:pt x="13895" y="3346"/>
                    <a:pt x="14229" y="1798"/>
                  </a:cubicBezTo>
                  <a:cubicBezTo>
                    <a:pt x="14253" y="1727"/>
                    <a:pt x="14300" y="1655"/>
                    <a:pt x="14384" y="1632"/>
                  </a:cubicBezTo>
                  <a:cubicBezTo>
                    <a:pt x="14455" y="1596"/>
                    <a:pt x="14538" y="1608"/>
                    <a:pt x="14610" y="1655"/>
                  </a:cubicBezTo>
                  <a:cubicBezTo>
                    <a:pt x="18670" y="4513"/>
                    <a:pt x="21515" y="8894"/>
                    <a:pt x="24028" y="12752"/>
                  </a:cubicBezTo>
                  <a:cubicBezTo>
                    <a:pt x="24290" y="13169"/>
                    <a:pt x="24599" y="13633"/>
                    <a:pt x="24671" y="14193"/>
                  </a:cubicBezTo>
                  <a:cubicBezTo>
                    <a:pt x="24766" y="14967"/>
                    <a:pt x="24361" y="15717"/>
                    <a:pt x="24063" y="16264"/>
                  </a:cubicBezTo>
                  <a:cubicBezTo>
                    <a:pt x="22801" y="18598"/>
                    <a:pt x="21253" y="21432"/>
                    <a:pt x="18777" y="23146"/>
                  </a:cubicBezTo>
                  <a:cubicBezTo>
                    <a:pt x="21646" y="22598"/>
                    <a:pt x="24266" y="20634"/>
                    <a:pt x="25528" y="18003"/>
                  </a:cubicBezTo>
                  <a:cubicBezTo>
                    <a:pt x="25575" y="17919"/>
                    <a:pt x="25659" y="17860"/>
                    <a:pt x="25766" y="17872"/>
                  </a:cubicBezTo>
                  <a:cubicBezTo>
                    <a:pt x="25861" y="17872"/>
                    <a:pt x="25945" y="17943"/>
                    <a:pt x="25980" y="18038"/>
                  </a:cubicBezTo>
                  <a:lnTo>
                    <a:pt x="29933" y="30909"/>
                  </a:lnTo>
                  <a:cubicBezTo>
                    <a:pt x="30088" y="31397"/>
                    <a:pt x="30266" y="31969"/>
                    <a:pt x="30219" y="32540"/>
                  </a:cubicBezTo>
                  <a:cubicBezTo>
                    <a:pt x="30171" y="33207"/>
                    <a:pt x="29850" y="33790"/>
                    <a:pt x="29552" y="34290"/>
                  </a:cubicBezTo>
                  <a:cubicBezTo>
                    <a:pt x="28302" y="36362"/>
                    <a:pt x="26683" y="38207"/>
                    <a:pt x="24790" y="39731"/>
                  </a:cubicBezTo>
                  <a:cubicBezTo>
                    <a:pt x="27266" y="38577"/>
                    <a:pt x="29374" y="36648"/>
                    <a:pt x="30731" y="34278"/>
                  </a:cubicBezTo>
                  <a:cubicBezTo>
                    <a:pt x="30790" y="34183"/>
                    <a:pt x="30898" y="34147"/>
                    <a:pt x="30993" y="34159"/>
                  </a:cubicBezTo>
                  <a:cubicBezTo>
                    <a:pt x="31100" y="34183"/>
                    <a:pt x="31183" y="34278"/>
                    <a:pt x="31183" y="34386"/>
                  </a:cubicBezTo>
                  <a:cubicBezTo>
                    <a:pt x="31707" y="40386"/>
                    <a:pt x="31933" y="46494"/>
                    <a:pt x="31862" y="52531"/>
                  </a:cubicBezTo>
                  <a:cubicBezTo>
                    <a:pt x="31862" y="53055"/>
                    <a:pt x="31850" y="53769"/>
                    <a:pt x="31457" y="54317"/>
                  </a:cubicBezTo>
                  <a:cubicBezTo>
                    <a:pt x="31136" y="54781"/>
                    <a:pt x="30624" y="55031"/>
                    <a:pt x="30088" y="55269"/>
                  </a:cubicBezTo>
                  <a:lnTo>
                    <a:pt x="29481" y="55531"/>
                  </a:lnTo>
                  <a:cubicBezTo>
                    <a:pt x="26695" y="56722"/>
                    <a:pt x="23897" y="57805"/>
                    <a:pt x="22599" y="6040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2" name="Google Shape;1892;p81"/>
          <p:cNvSpPr/>
          <p:nvPr/>
        </p:nvSpPr>
        <p:spPr>
          <a:xfrm>
            <a:off x="5823130" y="2508664"/>
            <a:ext cx="1427000" cy="1437100"/>
          </a:xfrm>
          <a:custGeom>
            <a:avLst/>
            <a:gdLst/>
            <a:ahLst/>
            <a:cxnLst/>
            <a:rect l="l" t="t" r="r" b="b"/>
            <a:pathLst>
              <a:path w="57080" h="57484" fill="none" extrusionOk="0">
                <a:moveTo>
                  <a:pt x="31219" y="57484"/>
                </a:moveTo>
                <a:cubicBezTo>
                  <a:pt x="31183" y="57484"/>
                  <a:pt x="31136" y="57472"/>
                  <a:pt x="31100" y="57460"/>
                </a:cubicBezTo>
                <a:cubicBezTo>
                  <a:pt x="31016" y="57412"/>
                  <a:pt x="30969" y="57305"/>
                  <a:pt x="30981" y="57210"/>
                </a:cubicBezTo>
                <a:cubicBezTo>
                  <a:pt x="31278" y="55269"/>
                  <a:pt x="30481" y="53102"/>
                  <a:pt x="28850" y="51424"/>
                </a:cubicBezTo>
                <a:cubicBezTo>
                  <a:pt x="27576" y="50114"/>
                  <a:pt x="25825" y="49054"/>
                  <a:pt x="23325" y="48114"/>
                </a:cubicBezTo>
                <a:lnTo>
                  <a:pt x="23265" y="48090"/>
                </a:lnTo>
                <a:cubicBezTo>
                  <a:pt x="22539" y="47816"/>
                  <a:pt x="21706" y="47494"/>
                  <a:pt x="21218" y="46792"/>
                </a:cubicBezTo>
                <a:cubicBezTo>
                  <a:pt x="20539" y="45780"/>
                  <a:pt x="20872" y="44482"/>
                  <a:pt x="21325" y="43232"/>
                </a:cubicBezTo>
                <a:lnTo>
                  <a:pt x="21622" y="42434"/>
                </a:lnTo>
                <a:cubicBezTo>
                  <a:pt x="22551" y="39934"/>
                  <a:pt x="23480" y="37434"/>
                  <a:pt x="24408" y="34922"/>
                </a:cubicBezTo>
                <a:cubicBezTo>
                  <a:pt x="24897" y="33588"/>
                  <a:pt x="25349" y="31933"/>
                  <a:pt x="24408" y="30933"/>
                </a:cubicBezTo>
                <a:cubicBezTo>
                  <a:pt x="23658" y="30159"/>
                  <a:pt x="22349" y="30242"/>
                  <a:pt x="21515" y="30778"/>
                </a:cubicBezTo>
                <a:cubicBezTo>
                  <a:pt x="20729" y="31278"/>
                  <a:pt x="20098" y="32171"/>
                  <a:pt x="19670" y="33433"/>
                </a:cubicBezTo>
                <a:cubicBezTo>
                  <a:pt x="18908" y="35707"/>
                  <a:pt x="18944" y="38231"/>
                  <a:pt x="18991" y="40660"/>
                </a:cubicBezTo>
                <a:cubicBezTo>
                  <a:pt x="19039" y="43673"/>
                  <a:pt x="19086" y="46780"/>
                  <a:pt x="17622" y="49435"/>
                </a:cubicBezTo>
                <a:cubicBezTo>
                  <a:pt x="17574" y="49530"/>
                  <a:pt x="17467" y="49578"/>
                  <a:pt x="17372" y="49554"/>
                </a:cubicBezTo>
                <a:cubicBezTo>
                  <a:pt x="17277" y="49542"/>
                  <a:pt x="17193" y="49471"/>
                  <a:pt x="17169" y="49376"/>
                </a:cubicBezTo>
                <a:cubicBezTo>
                  <a:pt x="16538" y="46792"/>
                  <a:pt x="14657" y="44482"/>
                  <a:pt x="12240" y="43351"/>
                </a:cubicBezTo>
                <a:cubicBezTo>
                  <a:pt x="12145" y="43303"/>
                  <a:pt x="12050" y="43256"/>
                  <a:pt x="11955" y="43208"/>
                </a:cubicBezTo>
                <a:cubicBezTo>
                  <a:pt x="11228" y="42887"/>
                  <a:pt x="10407" y="42506"/>
                  <a:pt x="10038" y="41732"/>
                </a:cubicBezTo>
                <a:cubicBezTo>
                  <a:pt x="9454" y="40506"/>
                  <a:pt x="10383" y="39172"/>
                  <a:pt x="11121" y="38279"/>
                </a:cubicBezTo>
                <a:cubicBezTo>
                  <a:pt x="12538" y="36576"/>
                  <a:pt x="13943" y="34874"/>
                  <a:pt x="15360" y="33171"/>
                </a:cubicBezTo>
                <a:cubicBezTo>
                  <a:pt x="16336" y="31993"/>
                  <a:pt x="17550" y="30516"/>
                  <a:pt x="17801" y="28814"/>
                </a:cubicBezTo>
                <a:cubicBezTo>
                  <a:pt x="17931" y="27885"/>
                  <a:pt x="17646" y="26849"/>
                  <a:pt x="17050" y="26135"/>
                </a:cubicBezTo>
                <a:cubicBezTo>
                  <a:pt x="16741" y="25754"/>
                  <a:pt x="16217" y="25301"/>
                  <a:pt x="15455" y="25266"/>
                </a:cubicBezTo>
                <a:cubicBezTo>
                  <a:pt x="14443" y="25206"/>
                  <a:pt x="13514" y="25873"/>
                  <a:pt x="12824" y="26468"/>
                </a:cubicBezTo>
                <a:cubicBezTo>
                  <a:pt x="9061" y="29659"/>
                  <a:pt x="6763" y="34505"/>
                  <a:pt x="6680" y="39422"/>
                </a:cubicBezTo>
                <a:cubicBezTo>
                  <a:pt x="6680" y="39517"/>
                  <a:pt x="6609" y="39613"/>
                  <a:pt x="6525" y="39648"/>
                </a:cubicBezTo>
                <a:cubicBezTo>
                  <a:pt x="6430" y="39684"/>
                  <a:pt x="6323" y="39648"/>
                  <a:pt x="6251" y="39577"/>
                </a:cubicBezTo>
                <a:cubicBezTo>
                  <a:pt x="4025" y="37124"/>
                  <a:pt x="2072" y="34410"/>
                  <a:pt x="465" y="31516"/>
                </a:cubicBezTo>
                <a:cubicBezTo>
                  <a:pt x="298" y="31219"/>
                  <a:pt x="132" y="30909"/>
                  <a:pt x="191" y="30552"/>
                </a:cubicBezTo>
                <a:cubicBezTo>
                  <a:pt x="251" y="30171"/>
                  <a:pt x="525" y="29909"/>
                  <a:pt x="798" y="29671"/>
                </a:cubicBezTo>
                <a:cubicBezTo>
                  <a:pt x="3942" y="26992"/>
                  <a:pt x="7418" y="24706"/>
                  <a:pt x="11145" y="22908"/>
                </a:cubicBezTo>
                <a:lnTo>
                  <a:pt x="11562" y="22706"/>
                </a:lnTo>
                <a:cubicBezTo>
                  <a:pt x="12848" y="22087"/>
                  <a:pt x="14181" y="21456"/>
                  <a:pt x="15122" y="20408"/>
                </a:cubicBezTo>
                <a:cubicBezTo>
                  <a:pt x="16074" y="19336"/>
                  <a:pt x="16598" y="17527"/>
                  <a:pt x="15693" y="16300"/>
                </a:cubicBezTo>
                <a:cubicBezTo>
                  <a:pt x="14562" y="14764"/>
                  <a:pt x="12074" y="15098"/>
                  <a:pt x="10228" y="16050"/>
                </a:cubicBezTo>
                <a:cubicBezTo>
                  <a:pt x="6513" y="17991"/>
                  <a:pt x="3608" y="21539"/>
                  <a:pt x="2477" y="25575"/>
                </a:cubicBezTo>
                <a:cubicBezTo>
                  <a:pt x="2441" y="25682"/>
                  <a:pt x="2358" y="25754"/>
                  <a:pt x="2251" y="25754"/>
                </a:cubicBezTo>
                <a:cubicBezTo>
                  <a:pt x="2132" y="25754"/>
                  <a:pt x="2037" y="25682"/>
                  <a:pt x="2013" y="25587"/>
                </a:cubicBezTo>
                <a:cubicBezTo>
                  <a:pt x="1" y="18848"/>
                  <a:pt x="1465" y="11240"/>
                  <a:pt x="5847" y="5739"/>
                </a:cubicBezTo>
                <a:cubicBezTo>
                  <a:pt x="7216" y="4013"/>
                  <a:pt x="8561" y="3144"/>
                  <a:pt x="9954" y="3072"/>
                </a:cubicBezTo>
                <a:cubicBezTo>
                  <a:pt x="10752" y="3025"/>
                  <a:pt x="11621" y="3251"/>
                  <a:pt x="12514" y="3751"/>
                </a:cubicBezTo>
                <a:cubicBezTo>
                  <a:pt x="14050" y="4608"/>
                  <a:pt x="15312" y="6001"/>
                  <a:pt x="16229" y="7120"/>
                </a:cubicBezTo>
                <a:cubicBezTo>
                  <a:pt x="17503" y="8656"/>
                  <a:pt x="19372" y="9418"/>
                  <a:pt x="21337" y="9204"/>
                </a:cubicBezTo>
                <a:cubicBezTo>
                  <a:pt x="23337" y="9002"/>
                  <a:pt x="25087" y="7799"/>
                  <a:pt x="26040" y="6001"/>
                </a:cubicBezTo>
                <a:cubicBezTo>
                  <a:pt x="26111" y="5858"/>
                  <a:pt x="26183" y="5716"/>
                  <a:pt x="26266" y="5585"/>
                </a:cubicBezTo>
                <a:cubicBezTo>
                  <a:pt x="28314" y="2072"/>
                  <a:pt x="32671" y="1"/>
                  <a:pt x="37362" y="286"/>
                </a:cubicBezTo>
                <a:cubicBezTo>
                  <a:pt x="41101" y="513"/>
                  <a:pt x="44935" y="2072"/>
                  <a:pt x="49078" y="5061"/>
                </a:cubicBezTo>
                <a:cubicBezTo>
                  <a:pt x="51078" y="6489"/>
                  <a:pt x="53495" y="8502"/>
                  <a:pt x="54484" y="11323"/>
                </a:cubicBezTo>
                <a:cubicBezTo>
                  <a:pt x="54519" y="11395"/>
                  <a:pt x="54496" y="11490"/>
                  <a:pt x="54448" y="11561"/>
                </a:cubicBezTo>
                <a:cubicBezTo>
                  <a:pt x="54388" y="11621"/>
                  <a:pt x="54305" y="11657"/>
                  <a:pt x="54210" y="11633"/>
                </a:cubicBezTo>
                <a:cubicBezTo>
                  <a:pt x="52805" y="11383"/>
                  <a:pt x="51436" y="10859"/>
                  <a:pt x="50102" y="10347"/>
                </a:cubicBezTo>
                <a:cubicBezTo>
                  <a:pt x="47995" y="9537"/>
                  <a:pt x="46006" y="8775"/>
                  <a:pt x="43875" y="8990"/>
                </a:cubicBezTo>
                <a:cubicBezTo>
                  <a:pt x="43208" y="9049"/>
                  <a:pt x="42292" y="9275"/>
                  <a:pt x="41732" y="9918"/>
                </a:cubicBezTo>
                <a:cubicBezTo>
                  <a:pt x="41256" y="10442"/>
                  <a:pt x="41113" y="11407"/>
                  <a:pt x="41649" y="11931"/>
                </a:cubicBezTo>
                <a:cubicBezTo>
                  <a:pt x="42054" y="12323"/>
                  <a:pt x="42696" y="12371"/>
                  <a:pt x="43328" y="12395"/>
                </a:cubicBezTo>
                <a:cubicBezTo>
                  <a:pt x="45197" y="12443"/>
                  <a:pt x="47078" y="12371"/>
                  <a:pt x="48923" y="12181"/>
                </a:cubicBezTo>
                <a:lnTo>
                  <a:pt x="49126" y="12157"/>
                </a:lnTo>
                <a:cubicBezTo>
                  <a:pt x="50697" y="12002"/>
                  <a:pt x="52460" y="11812"/>
                  <a:pt x="53876" y="12657"/>
                </a:cubicBezTo>
                <a:cubicBezTo>
                  <a:pt x="55508" y="13645"/>
                  <a:pt x="56091" y="15657"/>
                  <a:pt x="56389" y="17086"/>
                </a:cubicBezTo>
                <a:cubicBezTo>
                  <a:pt x="57020" y="20098"/>
                  <a:pt x="57079" y="23301"/>
                  <a:pt x="56555" y="26349"/>
                </a:cubicBezTo>
                <a:cubicBezTo>
                  <a:pt x="56543" y="26444"/>
                  <a:pt x="56472" y="26516"/>
                  <a:pt x="56389" y="26540"/>
                </a:cubicBezTo>
                <a:cubicBezTo>
                  <a:pt x="56293" y="26575"/>
                  <a:pt x="56198" y="26540"/>
                  <a:pt x="56139" y="26468"/>
                </a:cubicBezTo>
                <a:cubicBezTo>
                  <a:pt x="53900" y="23920"/>
                  <a:pt x="51483" y="21503"/>
                  <a:pt x="48935" y="19277"/>
                </a:cubicBezTo>
                <a:cubicBezTo>
                  <a:pt x="47649" y="18158"/>
                  <a:pt x="46137" y="16895"/>
                  <a:pt x="44387" y="16253"/>
                </a:cubicBezTo>
                <a:cubicBezTo>
                  <a:pt x="42506" y="15550"/>
                  <a:pt x="40589" y="15693"/>
                  <a:pt x="39244" y="16610"/>
                </a:cubicBezTo>
                <a:cubicBezTo>
                  <a:pt x="38863" y="16860"/>
                  <a:pt x="38220" y="17407"/>
                  <a:pt x="38148" y="18181"/>
                </a:cubicBezTo>
                <a:cubicBezTo>
                  <a:pt x="38041" y="19408"/>
                  <a:pt x="39470" y="20324"/>
                  <a:pt x="40922" y="20682"/>
                </a:cubicBezTo>
                <a:cubicBezTo>
                  <a:pt x="41934" y="20932"/>
                  <a:pt x="42994" y="21086"/>
                  <a:pt x="44018" y="21229"/>
                </a:cubicBezTo>
                <a:cubicBezTo>
                  <a:pt x="45197" y="21408"/>
                  <a:pt x="46399" y="21575"/>
                  <a:pt x="47566" y="21896"/>
                </a:cubicBezTo>
                <a:cubicBezTo>
                  <a:pt x="50293" y="22646"/>
                  <a:pt x="52841" y="24206"/>
                  <a:pt x="54734" y="26289"/>
                </a:cubicBezTo>
                <a:cubicBezTo>
                  <a:pt x="55258" y="26873"/>
                  <a:pt x="55889" y="27647"/>
                  <a:pt x="56151" y="28599"/>
                </a:cubicBezTo>
                <a:cubicBezTo>
                  <a:pt x="56484" y="29778"/>
                  <a:pt x="56222" y="31004"/>
                  <a:pt x="55889" y="32147"/>
                </a:cubicBezTo>
                <a:cubicBezTo>
                  <a:pt x="55091" y="34898"/>
                  <a:pt x="53888" y="37517"/>
                  <a:pt x="52317" y="39910"/>
                </a:cubicBezTo>
                <a:cubicBezTo>
                  <a:pt x="52269" y="39982"/>
                  <a:pt x="52186" y="40029"/>
                  <a:pt x="52102" y="40017"/>
                </a:cubicBezTo>
                <a:cubicBezTo>
                  <a:pt x="52007" y="40017"/>
                  <a:pt x="51936" y="39958"/>
                  <a:pt x="51900" y="39886"/>
                </a:cubicBezTo>
                <a:cubicBezTo>
                  <a:pt x="51424" y="38862"/>
                  <a:pt x="51186" y="37767"/>
                  <a:pt x="51031" y="36827"/>
                </a:cubicBezTo>
                <a:cubicBezTo>
                  <a:pt x="50971" y="36529"/>
                  <a:pt x="50924" y="36231"/>
                  <a:pt x="50876" y="35934"/>
                </a:cubicBezTo>
                <a:cubicBezTo>
                  <a:pt x="50709" y="34922"/>
                  <a:pt x="50543" y="33886"/>
                  <a:pt x="50209" y="32909"/>
                </a:cubicBezTo>
                <a:cubicBezTo>
                  <a:pt x="49364" y="30445"/>
                  <a:pt x="47507" y="28468"/>
                  <a:pt x="45625" y="26694"/>
                </a:cubicBezTo>
                <a:cubicBezTo>
                  <a:pt x="43435" y="24623"/>
                  <a:pt x="40768" y="22515"/>
                  <a:pt x="37684" y="22610"/>
                </a:cubicBezTo>
                <a:cubicBezTo>
                  <a:pt x="36958" y="22646"/>
                  <a:pt x="36458" y="22813"/>
                  <a:pt x="36172" y="23158"/>
                </a:cubicBezTo>
                <a:cubicBezTo>
                  <a:pt x="35684" y="23718"/>
                  <a:pt x="35922" y="24694"/>
                  <a:pt x="36446" y="25242"/>
                </a:cubicBezTo>
                <a:cubicBezTo>
                  <a:pt x="36981" y="25801"/>
                  <a:pt x="37767" y="26099"/>
                  <a:pt x="38517" y="26385"/>
                </a:cubicBezTo>
                <a:lnTo>
                  <a:pt x="38672" y="26444"/>
                </a:lnTo>
                <a:cubicBezTo>
                  <a:pt x="41708" y="27623"/>
                  <a:pt x="44435" y="29183"/>
                  <a:pt x="46780" y="31076"/>
                </a:cubicBezTo>
                <a:cubicBezTo>
                  <a:pt x="48912" y="32802"/>
                  <a:pt x="50126" y="34433"/>
                  <a:pt x="50602" y="36219"/>
                </a:cubicBezTo>
                <a:cubicBezTo>
                  <a:pt x="50662" y="36434"/>
                  <a:pt x="50709" y="36660"/>
                  <a:pt x="50745" y="36886"/>
                </a:cubicBezTo>
                <a:cubicBezTo>
                  <a:pt x="51305" y="40386"/>
                  <a:pt x="49054" y="43768"/>
                  <a:pt x="46542" y="46911"/>
                </a:cubicBezTo>
                <a:cubicBezTo>
                  <a:pt x="46471" y="46994"/>
                  <a:pt x="46364" y="47018"/>
                  <a:pt x="46268" y="46983"/>
                </a:cubicBezTo>
                <a:cubicBezTo>
                  <a:pt x="46161" y="46935"/>
                  <a:pt x="46102" y="46840"/>
                  <a:pt x="46114" y="46732"/>
                </a:cubicBezTo>
                <a:cubicBezTo>
                  <a:pt x="46459" y="42470"/>
                  <a:pt x="45673" y="38172"/>
                  <a:pt x="43851" y="34302"/>
                </a:cubicBezTo>
                <a:cubicBezTo>
                  <a:pt x="43256" y="33052"/>
                  <a:pt x="42280" y="31290"/>
                  <a:pt x="40672" y="30385"/>
                </a:cubicBezTo>
                <a:cubicBezTo>
                  <a:pt x="39315" y="29635"/>
                  <a:pt x="37220" y="29647"/>
                  <a:pt x="36208" y="30992"/>
                </a:cubicBezTo>
                <a:cubicBezTo>
                  <a:pt x="34826" y="32814"/>
                  <a:pt x="36327" y="35481"/>
                  <a:pt x="36815" y="36255"/>
                </a:cubicBezTo>
                <a:cubicBezTo>
                  <a:pt x="37541" y="37398"/>
                  <a:pt x="38410" y="38458"/>
                  <a:pt x="39398" y="39410"/>
                </a:cubicBezTo>
                <a:cubicBezTo>
                  <a:pt x="39839" y="39815"/>
                  <a:pt x="40315" y="40232"/>
                  <a:pt x="40768" y="40636"/>
                </a:cubicBezTo>
                <a:cubicBezTo>
                  <a:pt x="42696" y="42315"/>
                  <a:pt x="44673" y="44042"/>
                  <a:pt x="44887" y="46566"/>
                </a:cubicBezTo>
                <a:cubicBezTo>
                  <a:pt x="45161" y="49792"/>
                  <a:pt x="42292" y="52293"/>
                  <a:pt x="39506" y="53543"/>
                </a:cubicBezTo>
                <a:cubicBezTo>
                  <a:pt x="38648" y="53936"/>
                  <a:pt x="37743" y="54269"/>
                  <a:pt x="36874" y="54602"/>
                </a:cubicBezTo>
                <a:cubicBezTo>
                  <a:pt x="34934" y="55317"/>
                  <a:pt x="32933" y="56067"/>
                  <a:pt x="31386" y="57424"/>
                </a:cubicBezTo>
                <a:cubicBezTo>
                  <a:pt x="31338" y="57460"/>
                  <a:pt x="31278" y="57484"/>
                  <a:pt x="31219" y="57484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3" name="Google Shape;1893;p81"/>
          <p:cNvSpPr/>
          <p:nvPr/>
        </p:nvSpPr>
        <p:spPr>
          <a:xfrm>
            <a:off x="907750" y="3734700"/>
            <a:ext cx="1193050" cy="807550"/>
          </a:xfrm>
          <a:custGeom>
            <a:avLst/>
            <a:gdLst/>
            <a:ahLst/>
            <a:cxnLst/>
            <a:rect l="l" t="t" r="r" b="b"/>
            <a:pathLst>
              <a:path w="47722" h="32302" fill="none" extrusionOk="0">
                <a:moveTo>
                  <a:pt x="18420" y="32302"/>
                </a:moveTo>
                <a:cubicBezTo>
                  <a:pt x="18325" y="32302"/>
                  <a:pt x="18229" y="32242"/>
                  <a:pt x="18194" y="32159"/>
                </a:cubicBezTo>
                <a:cubicBezTo>
                  <a:pt x="18146" y="32052"/>
                  <a:pt x="18182" y="31933"/>
                  <a:pt x="18277" y="31861"/>
                </a:cubicBezTo>
                <a:cubicBezTo>
                  <a:pt x="20777" y="29992"/>
                  <a:pt x="22766" y="27480"/>
                  <a:pt x="24016" y="24610"/>
                </a:cubicBezTo>
                <a:cubicBezTo>
                  <a:pt x="24349" y="23824"/>
                  <a:pt x="24730" y="22789"/>
                  <a:pt x="24730" y="21717"/>
                </a:cubicBezTo>
                <a:cubicBezTo>
                  <a:pt x="24730" y="20657"/>
                  <a:pt x="24313" y="19705"/>
                  <a:pt x="23623" y="19157"/>
                </a:cubicBezTo>
                <a:cubicBezTo>
                  <a:pt x="23301" y="18895"/>
                  <a:pt x="22956" y="18776"/>
                  <a:pt x="22659" y="18800"/>
                </a:cubicBezTo>
                <a:cubicBezTo>
                  <a:pt x="21885" y="18860"/>
                  <a:pt x="21456" y="19824"/>
                  <a:pt x="21230" y="20622"/>
                </a:cubicBezTo>
                <a:cubicBezTo>
                  <a:pt x="21075" y="21181"/>
                  <a:pt x="20932" y="21765"/>
                  <a:pt x="20789" y="22312"/>
                </a:cubicBezTo>
                <a:cubicBezTo>
                  <a:pt x="20432" y="23741"/>
                  <a:pt x="20063" y="25206"/>
                  <a:pt x="19468" y="26575"/>
                </a:cubicBezTo>
                <a:cubicBezTo>
                  <a:pt x="18491" y="28801"/>
                  <a:pt x="17003" y="30420"/>
                  <a:pt x="15253" y="31123"/>
                </a:cubicBezTo>
                <a:cubicBezTo>
                  <a:pt x="13169" y="31956"/>
                  <a:pt x="10669" y="31290"/>
                  <a:pt x="9585" y="29635"/>
                </a:cubicBezTo>
                <a:cubicBezTo>
                  <a:pt x="9562" y="29670"/>
                  <a:pt x="9526" y="29694"/>
                  <a:pt x="9502" y="29730"/>
                </a:cubicBezTo>
                <a:cubicBezTo>
                  <a:pt x="8442" y="30885"/>
                  <a:pt x="6645" y="31790"/>
                  <a:pt x="5013" y="31182"/>
                </a:cubicBezTo>
                <a:cubicBezTo>
                  <a:pt x="4716" y="31075"/>
                  <a:pt x="4454" y="30932"/>
                  <a:pt x="4192" y="30790"/>
                </a:cubicBezTo>
                <a:cubicBezTo>
                  <a:pt x="3870" y="30611"/>
                  <a:pt x="3561" y="30444"/>
                  <a:pt x="3239" y="30361"/>
                </a:cubicBezTo>
                <a:cubicBezTo>
                  <a:pt x="2906" y="30266"/>
                  <a:pt x="2501" y="30325"/>
                  <a:pt x="2239" y="30504"/>
                </a:cubicBezTo>
                <a:cubicBezTo>
                  <a:pt x="2073" y="30611"/>
                  <a:pt x="1977" y="30742"/>
                  <a:pt x="1954" y="30909"/>
                </a:cubicBezTo>
                <a:cubicBezTo>
                  <a:pt x="1942" y="31004"/>
                  <a:pt x="1882" y="31075"/>
                  <a:pt x="1787" y="31099"/>
                </a:cubicBezTo>
                <a:cubicBezTo>
                  <a:pt x="1704" y="31135"/>
                  <a:pt x="1608" y="31111"/>
                  <a:pt x="1549" y="31052"/>
                </a:cubicBezTo>
                <a:cubicBezTo>
                  <a:pt x="775" y="30325"/>
                  <a:pt x="1" y="29432"/>
                  <a:pt x="191" y="28408"/>
                </a:cubicBezTo>
                <a:cubicBezTo>
                  <a:pt x="346" y="27503"/>
                  <a:pt x="1180" y="26932"/>
                  <a:pt x="1870" y="26539"/>
                </a:cubicBezTo>
                <a:cubicBezTo>
                  <a:pt x="2692" y="26087"/>
                  <a:pt x="3537" y="25682"/>
                  <a:pt x="4394" y="25337"/>
                </a:cubicBezTo>
                <a:cubicBezTo>
                  <a:pt x="5263" y="24991"/>
                  <a:pt x="6156" y="24527"/>
                  <a:pt x="6156" y="23777"/>
                </a:cubicBezTo>
                <a:cubicBezTo>
                  <a:pt x="6145" y="23467"/>
                  <a:pt x="5978" y="23241"/>
                  <a:pt x="5823" y="23110"/>
                </a:cubicBezTo>
                <a:cubicBezTo>
                  <a:pt x="5537" y="22836"/>
                  <a:pt x="5097" y="22693"/>
                  <a:pt x="4692" y="22717"/>
                </a:cubicBezTo>
                <a:cubicBezTo>
                  <a:pt x="3942" y="22777"/>
                  <a:pt x="3263" y="23265"/>
                  <a:pt x="2668" y="23693"/>
                </a:cubicBezTo>
                <a:cubicBezTo>
                  <a:pt x="2596" y="23753"/>
                  <a:pt x="2501" y="23753"/>
                  <a:pt x="2418" y="23717"/>
                </a:cubicBezTo>
                <a:cubicBezTo>
                  <a:pt x="2335" y="23670"/>
                  <a:pt x="2287" y="23598"/>
                  <a:pt x="2287" y="23503"/>
                </a:cubicBezTo>
                <a:cubicBezTo>
                  <a:pt x="2263" y="21253"/>
                  <a:pt x="4430" y="19633"/>
                  <a:pt x="6573" y="19026"/>
                </a:cubicBezTo>
                <a:cubicBezTo>
                  <a:pt x="7383" y="18800"/>
                  <a:pt x="8228" y="18657"/>
                  <a:pt x="9050" y="18526"/>
                </a:cubicBezTo>
                <a:cubicBezTo>
                  <a:pt x="10288" y="18324"/>
                  <a:pt x="11574" y="18109"/>
                  <a:pt x="12717" y="17586"/>
                </a:cubicBezTo>
                <a:cubicBezTo>
                  <a:pt x="13205" y="17359"/>
                  <a:pt x="14038" y="16859"/>
                  <a:pt x="14098" y="16085"/>
                </a:cubicBezTo>
                <a:cubicBezTo>
                  <a:pt x="14146" y="15442"/>
                  <a:pt x="13610" y="14883"/>
                  <a:pt x="13050" y="14669"/>
                </a:cubicBezTo>
                <a:cubicBezTo>
                  <a:pt x="12383" y="14407"/>
                  <a:pt x="11621" y="14490"/>
                  <a:pt x="11014" y="14585"/>
                </a:cubicBezTo>
                <a:cubicBezTo>
                  <a:pt x="8526" y="15014"/>
                  <a:pt x="6192" y="16240"/>
                  <a:pt x="4430" y="18062"/>
                </a:cubicBezTo>
                <a:cubicBezTo>
                  <a:pt x="4359" y="18133"/>
                  <a:pt x="4251" y="18157"/>
                  <a:pt x="4156" y="18109"/>
                </a:cubicBezTo>
                <a:cubicBezTo>
                  <a:pt x="4061" y="18062"/>
                  <a:pt x="4013" y="17967"/>
                  <a:pt x="4013" y="17871"/>
                </a:cubicBezTo>
                <a:cubicBezTo>
                  <a:pt x="4180" y="16097"/>
                  <a:pt x="4716" y="14657"/>
                  <a:pt x="5609" y="13585"/>
                </a:cubicBezTo>
                <a:cubicBezTo>
                  <a:pt x="7109" y="11752"/>
                  <a:pt x="9800" y="10859"/>
                  <a:pt x="13384" y="10978"/>
                </a:cubicBezTo>
                <a:cubicBezTo>
                  <a:pt x="14098" y="11001"/>
                  <a:pt x="14836" y="11049"/>
                  <a:pt x="15539" y="11109"/>
                </a:cubicBezTo>
                <a:cubicBezTo>
                  <a:pt x="17551" y="11251"/>
                  <a:pt x="19611" y="11406"/>
                  <a:pt x="21551" y="10894"/>
                </a:cubicBezTo>
                <a:cubicBezTo>
                  <a:pt x="22361" y="10680"/>
                  <a:pt x="22837" y="10347"/>
                  <a:pt x="22980" y="9894"/>
                </a:cubicBezTo>
                <a:cubicBezTo>
                  <a:pt x="23135" y="9418"/>
                  <a:pt x="22849" y="8894"/>
                  <a:pt x="22516" y="8608"/>
                </a:cubicBezTo>
                <a:cubicBezTo>
                  <a:pt x="22087" y="8251"/>
                  <a:pt x="21527" y="8096"/>
                  <a:pt x="21027" y="7989"/>
                </a:cubicBezTo>
                <a:cubicBezTo>
                  <a:pt x="19313" y="7596"/>
                  <a:pt x="17479" y="7584"/>
                  <a:pt x="15741" y="7953"/>
                </a:cubicBezTo>
                <a:cubicBezTo>
                  <a:pt x="15622" y="7977"/>
                  <a:pt x="15503" y="7906"/>
                  <a:pt x="15455" y="7787"/>
                </a:cubicBezTo>
                <a:cubicBezTo>
                  <a:pt x="15420" y="7668"/>
                  <a:pt x="15479" y="7537"/>
                  <a:pt x="15598" y="7489"/>
                </a:cubicBezTo>
                <a:cubicBezTo>
                  <a:pt x="17194" y="6846"/>
                  <a:pt x="18337" y="5560"/>
                  <a:pt x="19551" y="4191"/>
                </a:cubicBezTo>
                <a:cubicBezTo>
                  <a:pt x="20658" y="2929"/>
                  <a:pt x="21813" y="1631"/>
                  <a:pt x="23337" y="893"/>
                </a:cubicBezTo>
                <a:cubicBezTo>
                  <a:pt x="25075" y="48"/>
                  <a:pt x="27219" y="0"/>
                  <a:pt x="29207" y="750"/>
                </a:cubicBezTo>
                <a:cubicBezTo>
                  <a:pt x="30945" y="1405"/>
                  <a:pt x="32565" y="2655"/>
                  <a:pt x="33886" y="4358"/>
                </a:cubicBezTo>
                <a:cubicBezTo>
                  <a:pt x="34029" y="4536"/>
                  <a:pt x="34160" y="4727"/>
                  <a:pt x="34303" y="4917"/>
                </a:cubicBezTo>
                <a:cubicBezTo>
                  <a:pt x="34743" y="5525"/>
                  <a:pt x="35172" y="6084"/>
                  <a:pt x="35708" y="6537"/>
                </a:cubicBezTo>
                <a:cubicBezTo>
                  <a:pt x="36029" y="6787"/>
                  <a:pt x="36386" y="6989"/>
                  <a:pt x="36756" y="7096"/>
                </a:cubicBezTo>
                <a:cubicBezTo>
                  <a:pt x="37029" y="7120"/>
                  <a:pt x="37327" y="7108"/>
                  <a:pt x="37601" y="7060"/>
                </a:cubicBezTo>
                <a:cubicBezTo>
                  <a:pt x="38137" y="6977"/>
                  <a:pt x="38649" y="6810"/>
                  <a:pt x="39196" y="6632"/>
                </a:cubicBezTo>
                <a:cubicBezTo>
                  <a:pt x="39506" y="6525"/>
                  <a:pt x="39827" y="6418"/>
                  <a:pt x="40149" y="6334"/>
                </a:cubicBezTo>
                <a:cubicBezTo>
                  <a:pt x="41839" y="5882"/>
                  <a:pt x="43625" y="5906"/>
                  <a:pt x="45304" y="6406"/>
                </a:cubicBezTo>
                <a:cubicBezTo>
                  <a:pt x="45828" y="6560"/>
                  <a:pt x="46590" y="6846"/>
                  <a:pt x="47078" y="7441"/>
                </a:cubicBezTo>
                <a:cubicBezTo>
                  <a:pt x="47674" y="8168"/>
                  <a:pt x="47721" y="9168"/>
                  <a:pt x="47697" y="9847"/>
                </a:cubicBezTo>
                <a:lnTo>
                  <a:pt x="47697" y="9847"/>
                </a:lnTo>
                <a:cubicBezTo>
                  <a:pt x="47662" y="11418"/>
                  <a:pt x="47281" y="12966"/>
                  <a:pt x="46912" y="14466"/>
                </a:cubicBezTo>
                <a:cubicBezTo>
                  <a:pt x="46483" y="16216"/>
                  <a:pt x="46030" y="18038"/>
                  <a:pt x="46161" y="19836"/>
                </a:cubicBezTo>
                <a:cubicBezTo>
                  <a:pt x="46173" y="19967"/>
                  <a:pt x="46090" y="20074"/>
                  <a:pt x="45971" y="20098"/>
                </a:cubicBezTo>
                <a:cubicBezTo>
                  <a:pt x="45852" y="20122"/>
                  <a:pt x="45733" y="20050"/>
                  <a:pt x="45697" y="19931"/>
                </a:cubicBezTo>
                <a:cubicBezTo>
                  <a:pt x="44899" y="17657"/>
                  <a:pt x="43709" y="15562"/>
                  <a:pt x="42161" y="13728"/>
                </a:cubicBezTo>
                <a:cubicBezTo>
                  <a:pt x="41399" y="12823"/>
                  <a:pt x="40708" y="12418"/>
                  <a:pt x="40077" y="12514"/>
                </a:cubicBezTo>
                <a:cubicBezTo>
                  <a:pt x="39601" y="12573"/>
                  <a:pt x="39303" y="12906"/>
                  <a:pt x="39149" y="13168"/>
                </a:cubicBezTo>
                <a:cubicBezTo>
                  <a:pt x="38827" y="13716"/>
                  <a:pt x="38756" y="14502"/>
                  <a:pt x="38982" y="15109"/>
                </a:cubicBezTo>
                <a:cubicBezTo>
                  <a:pt x="39303" y="15954"/>
                  <a:pt x="39946" y="16609"/>
                  <a:pt x="40625" y="17288"/>
                </a:cubicBezTo>
                <a:cubicBezTo>
                  <a:pt x="40816" y="17490"/>
                  <a:pt x="41006" y="17681"/>
                  <a:pt x="41197" y="17883"/>
                </a:cubicBezTo>
                <a:cubicBezTo>
                  <a:pt x="41982" y="18740"/>
                  <a:pt x="42852" y="20038"/>
                  <a:pt x="42482" y="21396"/>
                </a:cubicBezTo>
                <a:cubicBezTo>
                  <a:pt x="42244" y="22253"/>
                  <a:pt x="41554" y="22967"/>
                  <a:pt x="40375" y="23586"/>
                </a:cubicBezTo>
                <a:cubicBezTo>
                  <a:pt x="39399" y="24098"/>
                  <a:pt x="38339" y="24479"/>
                  <a:pt x="37303" y="24836"/>
                </a:cubicBezTo>
                <a:cubicBezTo>
                  <a:pt x="35493" y="25479"/>
                  <a:pt x="33767" y="26087"/>
                  <a:pt x="32481" y="27384"/>
                </a:cubicBezTo>
                <a:cubicBezTo>
                  <a:pt x="32398" y="27468"/>
                  <a:pt x="32267" y="27480"/>
                  <a:pt x="32172" y="27408"/>
                </a:cubicBezTo>
                <a:cubicBezTo>
                  <a:pt x="32076" y="27337"/>
                  <a:pt x="32041" y="27206"/>
                  <a:pt x="32100" y="27099"/>
                </a:cubicBezTo>
                <a:cubicBezTo>
                  <a:pt x="33350" y="24503"/>
                  <a:pt x="34648" y="21134"/>
                  <a:pt x="33446" y="18252"/>
                </a:cubicBezTo>
                <a:cubicBezTo>
                  <a:pt x="33148" y="17526"/>
                  <a:pt x="32386" y="16550"/>
                  <a:pt x="31493" y="16812"/>
                </a:cubicBezTo>
                <a:cubicBezTo>
                  <a:pt x="30921" y="16978"/>
                  <a:pt x="30600" y="17633"/>
                  <a:pt x="30481" y="18193"/>
                </a:cubicBezTo>
                <a:cubicBezTo>
                  <a:pt x="30183" y="19705"/>
                  <a:pt x="30802" y="21241"/>
                  <a:pt x="31410" y="22717"/>
                </a:cubicBezTo>
                <a:cubicBezTo>
                  <a:pt x="31493" y="22896"/>
                  <a:pt x="31564" y="23086"/>
                  <a:pt x="31636" y="23265"/>
                </a:cubicBezTo>
                <a:cubicBezTo>
                  <a:pt x="31755" y="23563"/>
                  <a:pt x="31862" y="23896"/>
                  <a:pt x="31755" y="24229"/>
                </a:cubicBezTo>
                <a:cubicBezTo>
                  <a:pt x="31636" y="24551"/>
                  <a:pt x="31362" y="24741"/>
                  <a:pt x="31124" y="24908"/>
                </a:cubicBezTo>
                <a:lnTo>
                  <a:pt x="31076" y="24944"/>
                </a:lnTo>
                <a:cubicBezTo>
                  <a:pt x="30243" y="25515"/>
                  <a:pt x="29612" y="26289"/>
                  <a:pt x="28945" y="27122"/>
                </a:cubicBezTo>
                <a:cubicBezTo>
                  <a:pt x="28516" y="27646"/>
                  <a:pt x="28076" y="28194"/>
                  <a:pt x="27588" y="28682"/>
                </a:cubicBezTo>
                <a:cubicBezTo>
                  <a:pt x="25099" y="31087"/>
                  <a:pt x="21420" y="31754"/>
                  <a:pt x="18456" y="32302"/>
                </a:cubicBezTo>
                <a:cubicBezTo>
                  <a:pt x="18444" y="32302"/>
                  <a:pt x="18432" y="32302"/>
                  <a:pt x="18420" y="32302"/>
                </a:cubicBezTo>
                <a:close/>
                <a:moveTo>
                  <a:pt x="15503" y="22098"/>
                </a:moveTo>
                <a:cubicBezTo>
                  <a:pt x="15289" y="22098"/>
                  <a:pt x="15050" y="22158"/>
                  <a:pt x="14872" y="22241"/>
                </a:cubicBezTo>
                <a:cubicBezTo>
                  <a:pt x="13431" y="22920"/>
                  <a:pt x="12526" y="24396"/>
                  <a:pt x="11907" y="25610"/>
                </a:cubicBezTo>
                <a:cubicBezTo>
                  <a:pt x="11764" y="25896"/>
                  <a:pt x="11621" y="26194"/>
                  <a:pt x="11479" y="26491"/>
                </a:cubicBezTo>
                <a:cubicBezTo>
                  <a:pt x="11086" y="27301"/>
                  <a:pt x="10681" y="28135"/>
                  <a:pt x="10157" y="28885"/>
                </a:cubicBezTo>
                <a:cubicBezTo>
                  <a:pt x="11943" y="27992"/>
                  <a:pt x="13538" y="26718"/>
                  <a:pt x="14800" y="25182"/>
                </a:cubicBezTo>
                <a:cubicBezTo>
                  <a:pt x="15336" y="24539"/>
                  <a:pt x="15943" y="23670"/>
                  <a:pt x="16003" y="22693"/>
                </a:cubicBezTo>
                <a:cubicBezTo>
                  <a:pt x="16015" y="22515"/>
                  <a:pt x="16003" y="22396"/>
                  <a:pt x="15955" y="22300"/>
                </a:cubicBezTo>
                <a:cubicBezTo>
                  <a:pt x="15872" y="22146"/>
                  <a:pt x="15693" y="22098"/>
                  <a:pt x="15503" y="22098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4" name="Google Shape;1894;p81"/>
          <p:cNvSpPr/>
          <p:nvPr/>
        </p:nvSpPr>
        <p:spPr>
          <a:xfrm>
            <a:off x="2010898" y="2756941"/>
            <a:ext cx="848050" cy="986750"/>
          </a:xfrm>
          <a:custGeom>
            <a:avLst/>
            <a:gdLst/>
            <a:ahLst/>
            <a:cxnLst/>
            <a:rect l="l" t="t" r="r" b="b"/>
            <a:pathLst>
              <a:path w="33922" h="39470" fill="none" extrusionOk="0">
                <a:moveTo>
                  <a:pt x="20908" y="39470"/>
                </a:moveTo>
                <a:cubicBezTo>
                  <a:pt x="20753" y="39470"/>
                  <a:pt x="20586" y="39458"/>
                  <a:pt x="20420" y="39446"/>
                </a:cubicBezTo>
                <a:cubicBezTo>
                  <a:pt x="17967" y="39172"/>
                  <a:pt x="16324" y="36910"/>
                  <a:pt x="15824" y="34910"/>
                </a:cubicBezTo>
                <a:cubicBezTo>
                  <a:pt x="15490" y="33576"/>
                  <a:pt x="15479" y="32123"/>
                  <a:pt x="15788" y="30278"/>
                </a:cubicBezTo>
                <a:cubicBezTo>
                  <a:pt x="14347" y="31576"/>
                  <a:pt x="12752" y="32659"/>
                  <a:pt x="11014" y="33505"/>
                </a:cubicBezTo>
                <a:cubicBezTo>
                  <a:pt x="8823" y="34576"/>
                  <a:pt x="6870" y="35017"/>
                  <a:pt x="5049" y="34862"/>
                </a:cubicBezTo>
                <a:cubicBezTo>
                  <a:pt x="3894" y="34767"/>
                  <a:pt x="2953" y="34421"/>
                  <a:pt x="2251" y="33850"/>
                </a:cubicBezTo>
                <a:cubicBezTo>
                  <a:pt x="1679" y="33374"/>
                  <a:pt x="1227" y="32719"/>
                  <a:pt x="905" y="31897"/>
                </a:cubicBezTo>
                <a:cubicBezTo>
                  <a:pt x="179" y="30028"/>
                  <a:pt x="358" y="27992"/>
                  <a:pt x="524" y="26027"/>
                </a:cubicBezTo>
                <a:cubicBezTo>
                  <a:pt x="631" y="24896"/>
                  <a:pt x="739" y="23730"/>
                  <a:pt x="655" y="22610"/>
                </a:cubicBezTo>
                <a:cubicBezTo>
                  <a:pt x="655" y="22503"/>
                  <a:pt x="715" y="22408"/>
                  <a:pt x="810" y="22372"/>
                </a:cubicBezTo>
                <a:cubicBezTo>
                  <a:pt x="905" y="22325"/>
                  <a:pt x="1024" y="22360"/>
                  <a:pt x="1084" y="22432"/>
                </a:cubicBezTo>
                <a:cubicBezTo>
                  <a:pt x="2310" y="23884"/>
                  <a:pt x="3572" y="25373"/>
                  <a:pt x="5168" y="26432"/>
                </a:cubicBezTo>
                <a:cubicBezTo>
                  <a:pt x="6192" y="27099"/>
                  <a:pt x="7085" y="27373"/>
                  <a:pt x="7894" y="27278"/>
                </a:cubicBezTo>
                <a:cubicBezTo>
                  <a:pt x="8751" y="27159"/>
                  <a:pt x="9668" y="26408"/>
                  <a:pt x="9609" y="25504"/>
                </a:cubicBezTo>
                <a:cubicBezTo>
                  <a:pt x="9573" y="25111"/>
                  <a:pt x="9383" y="24694"/>
                  <a:pt x="9013" y="24277"/>
                </a:cubicBezTo>
                <a:cubicBezTo>
                  <a:pt x="7680" y="22777"/>
                  <a:pt x="5442" y="22456"/>
                  <a:pt x="3632" y="22337"/>
                </a:cubicBezTo>
                <a:cubicBezTo>
                  <a:pt x="2703" y="22277"/>
                  <a:pt x="1441" y="22206"/>
                  <a:pt x="739" y="21325"/>
                </a:cubicBezTo>
                <a:cubicBezTo>
                  <a:pt x="0" y="20396"/>
                  <a:pt x="262" y="19134"/>
                  <a:pt x="655" y="17907"/>
                </a:cubicBezTo>
                <a:lnTo>
                  <a:pt x="2572" y="11942"/>
                </a:lnTo>
                <a:cubicBezTo>
                  <a:pt x="2608" y="11835"/>
                  <a:pt x="2715" y="11764"/>
                  <a:pt x="2834" y="11776"/>
                </a:cubicBezTo>
                <a:cubicBezTo>
                  <a:pt x="2941" y="11788"/>
                  <a:pt x="3036" y="11871"/>
                  <a:pt x="3048" y="11990"/>
                </a:cubicBezTo>
                <a:cubicBezTo>
                  <a:pt x="3620" y="15907"/>
                  <a:pt x="6013" y="19443"/>
                  <a:pt x="9418" y="21467"/>
                </a:cubicBezTo>
                <a:cubicBezTo>
                  <a:pt x="9728" y="21646"/>
                  <a:pt x="10478" y="22015"/>
                  <a:pt x="10883" y="21646"/>
                </a:cubicBezTo>
                <a:cubicBezTo>
                  <a:pt x="11037" y="21503"/>
                  <a:pt x="11121" y="21253"/>
                  <a:pt x="11145" y="20872"/>
                </a:cubicBezTo>
                <a:cubicBezTo>
                  <a:pt x="11216" y="19801"/>
                  <a:pt x="10883" y="18705"/>
                  <a:pt x="10228" y="17848"/>
                </a:cubicBezTo>
                <a:cubicBezTo>
                  <a:pt x="9371" y="16717"/>
                  <a:pt x="8085" y="16098"/>
                  <a:pt x="6739" y="15419"/>
                </a:cubicBezTo>
                <a:cubicBezTo>
                  <a:pt x="6025" y="15074"/>
                  <a:pt x="5275" y="14705"/>
                  <a:pt x="4608" y="14264"/>
                </a:cubicBezTo>
                <a:cubicBezTo>
                  <a:pt x="4346" y="14086"/>
                  <a:pt x="4049" y="13871"/>
                  <a:pt x="3906" y="13526"/>
                </a:cubicBezTo>
                <a:cubicBezTo>
                  <a:pt x="3691" y="13014"/>
                  <a:pt x="3918" y="12466"/>
                  <a:pt x="4168" y="11978"/>
                </a:cubicBezTo>
                <a:cubicBezTo>
                  <a:pt x="5620" y="9216"/>
                  <a:pt x="7489" y="6704"/>
                  <a:pt x="9740" y="4537"/>
                </a:cubicBezTo>
                <a:cubicBezTo>
                  <a:pt x="9811" y="4465"/>
                  <a:pt x="9918" y="4453"/>
                  <a:pt x="10014" y="4489"/>
                </a:cubicBezTo>
                <a:cubicBezTo>
                  <a:pt x="10097" y="4537"/>
                  <a:pt x="10156" y="4632"/>
                  <a:pt x="10156" y="4727"/>
                </a:cubicBezTo>
                <a:cubicBezTo>
                  <a:pt x="9894" y="8787"/>
                  <a:pt x="10668" y="12883"/>
                  <a:pt x="12383" y="16586"/>
                </a:cubicBezTo>
                <a:cubicBezTo>
                  <a:pt x="12919" y="17753"/>
                  <a:pt x="13550" y="18348"/>
                  <a:pt x="14240" y="18348"/>
                </a:cubicBezTo>
                <a:cubicBezTo>
                  <a:pt x="14562" y="18348"/>
                  <a:pt x="14859" y="18217"/>
                  <a:pt x="15121" y="17943"/>
                </a:cubicBezTo>
                <a:cubicBezTo>
                  <a:pt x="15550" y="17491"/>
                  <a:pt x="15824" y="16669"/>
                  <a:pt x="15788" y="15907"/>
                </a:cubicBezTo>
                <a:cubicBezTo>
                  <a:pt x="15729" y="14705"/>
                  <a:pt x="15276" y="13526"/>
                  <a:pt x="14526" y="12585"/>
                </a:cubicBezTo>
                <a:cubicBezTo>
                  <a:pt x="14157" y="12133"/>
                  <a:pt x="13704" y="11704"/>
                  <a:pt x="13264" y="11299"/>
                </a:cubicBezTo>
                <a:cubicBezTo>
                  <a:pt x="12371" y="10478"/>
                  <a:pt x="11442" y="9621"/>
                  <a:pt x="11145" y="8406"/>
                </a:cubicBezTo>
                <a:cubicBezTo>
                  <a:pt x="10811" y="7013"/>
                  <a:pt x="11371" y="5442"/>
                  <a:pt x="12823" y="3727"/>
                </a:cubicBezTo>
                <a:cubicBezTo>
                  <a:pt x="13574" y="2846"/>
                  <a:pt x="14740" y="1655"/>
                  <a:pt x="16252" y="1548"/>
                </a:cubicBezTo>
                <a:cubicBezTo>
                  <a:pt x="16336" y="1548"/>
                  <a:pt x="16431" y="1584"/>
                  <a:pt x="16479" y="1655"/>
                </a:cubicBezTo>
                <a:cubicBezTo>
                  <a:pt x="16526" y="1727"/>
                  <a:pt x="16526" y="1822"/>
                  <a:pt x="16491" y="1905"/>
                </a:cubicBezTo>
                <a:cubicBezTo>
                  <a:pt x="15050" y="4644"/>
                  <a:pt x="15038" y="8061"/>
                  <a:pt x="16479" y="10799"/>
                </a:cubicBezTo>
                <a:cubicBezTo>
                  <a:pt x="16824" y="11466"/>
                  <a:pt x="17360" y="11990"/>
                  <a:pt x="17860" y="12133"/>
                </a:cubicBezTo>
                <a:cubicBezTo>
                  <a:pt x="18110" y="12216"/>
                  <a:pt x="18336" y="12192"/>
                  <a:pt x="18562" y="12073"/>
                </a:cubicBezTo>
                <a:cubicBezTo>
                  <a:pt x="19098" y="11788"/>
                  <a:pt x="19181" y="11002"/>
                  <a:pt x="19181" y="10561"/>
                </a:cubicBezTo>
                <a:cubicBezTo>
                  <a:pt x="19181" y="9180"/>
                  <a:pt x="18693" y="7835"/>
                  <a:pt x="18229" y="6525"/>
                </a:cubicBezTo>
                <a:cubicBezTo>
                  <a:pt x="18038" y="5966"/>
                  <a:pt x="17836" y="5406"/>
                  <a:pt x="17669" y="4834"/>
                </a:cubicBezTo>
                <a:cubicBezTo>
                  <a:pt x="17526" y="4358"/>
                  <a:pt x="17419" y="3858"/>
                  <a:pt x="17526" y="3370"/>
                </a:cubicBezTo>
                <a:cubicBezTo>
                  <a:pt x="17741" y="2382"/>
                  <a:pt x="18729" y="1858"/>
                  <a:pt x="19515" y="1715"/>
                </a:cubicBezTo>
                <a:cubicBezTo>
                  <a:pt x="20098" y="1608"/>
                  <a:pt x="20682" y="1632"/>
                  <a:pt x="21253" y="1655"/>
                </a:cubicBezTo>
                <a:cubicBezTo>
                  <a:pt x="21503" y="1667"/>
                  <a:pt x="21777" y="1679"/>
                  <a:pt x="22015" y="1679"/>
                </a:cubicBezTo>
                <a:cubicBezTo>
                  <a:pt x="23706" y="1679"/>
                  <a:pt x="25373" y="1108"/>
                  <a:pt x="26694" y="72"/>
                </a:cubicBezTo>
                <a:cubicBezTo>
                  <a:pt x="26778" y="12"/>
                  <a:pt x="26885" y="0"/>
                  <a:pt x="26968" y="48"/>
                </a:cubicBezTo>
                <a:cubicBezTo>
                  <a:pt x="27051" y="96"/>
                  <a:pt x="27099" y="191"/>
                  <a:pt x="27087" y="286"/>
                </a:cubicBezTo>
                <a:cubicBezTo>
                  <a:pt x="26909" y="1763"/>
                  <a:pt x="27266" y="3310"/>
                  <a:pt x="28075" y="4549"/>
                </a:cubicBezTo>
                <a:cubicBezTo>
                  <a:pt x="28385" y="5025"/>
                  <a:pt x="28778" y="5501"/>
                  <a:pt x="29147" y="5954"/>
                </a:cubicBezTo>
                <a:cubicBezTo>
                  <a:pt x="30123" y="7132"/>
                  <a:pt x="31135" y="8347"/>
                  <a:pt x="30980" y="9883"/>
                </a:cubicBezTo>
                <a:cubicBezTo>
                  <a:pt x="30909" y="10704"/>
                  <a:pt x="30480" y="11407"/>
                  <a:pt x="30171" y="11871"/>
                </a:cubicBezTo>
                <a:cubicBezTo>
                  <a:pt x="29183" y="13347"/>
                  <a:pt x="27813" y="14526"/>
                  <a:pt x="26218" y="15288"/>
                </a:cubicBezTo>
                <a:cubicBezTo>
                  <a:pt x="25682" y="15526"/>
                  <a:pt x="25134" y="15741"/>
                  <a:pt x="24599" y="15931"/>
                </a:cubicBezTo>
                <a:cubicBezTo>
                  <a:pt x="23551" y="16312"/>
                  <a:pt x="22563" y="16669"/>
                  <a:pt x="21753" y="17336"/>
                </a:cubicBezTo>
                <a:cubicBezTo>
                  <a:pt x="21039" y="17907"/>
                  <a:pt x="20574" y="18896"/>
                  <a:pt x="21063" y="19515"/>
                </a:cubicBezTo>
                <a:cubicBezTo>
                  <a:pt x="21467" y="20015"/>
                  <a:pt x="22313" y="19979"/>
                  <a:pt x="22944" y="19860"/>
                </a:cubicBezTo>
                <a:cubicBezTo>
                  <a:pt x="27111" y="19039"/>
                  <a:pt x="30588" y="15729"/>
                  <a:pt x="31623" y="11621"/>
                </a:cubicBezTo>
                <a:cubicBezTo>
                  <a:pt x="31647" y="11514"/>
                  <a:pt x="31731" y="11442"/>
                  <a:pt x="31838" y="11430"/>
                </a:cubicBezTo>
                <a:cubicBezTo>
                  <a:pt x="31933" y="11430"/>
                  <a:pt x="32028" y="11478"/>
                  <a:pt x="32076" y="11573"/>
                </a:cubicBezTo>
                <a:cubicBezTo>
                  <a:pt x="32683" y="12812"/>
                  <a:pt x="33147" y="14133"/>
                  <a:pt x="33469" y="15490"/>
                </a:cubicBezTo>
                <a:cubicBezTo>
                  <a:pt x="33921" y="17431"/>
                  <a:pt x="33767" y="18860"/>
                  <a:pt x="32993" y="19872"/>
                </a:cubicBezTo>
                <a:cubicBezTo>
                  <a:pt x="32088" y="21051"/>
                  <a:pt x="30528" y="21384"/>
                  <a:pt x="29016" y="21622"/>
                </a:cubicBezTo>
                <a:lnTo>
                  <a:pt x="25337" y="22218"/>
                </a:lnTo>
                <a:cubicBezTo>
                  <a:pt x="24730" y="22313"/>
                  <a:pt x="24099" y="22420"/>
                  <a:pt x="23599" y="22741"/>
                </a:cubicBezTo>
                <a:cubicBezTo>
                  <a:pt x="23182" y="23015"/>
                  <a:pt x="22789" y="23563"/>
                  <a:pt x="22920" y="24111"/>
                </a:cubicBezTo>
                <a:cubicBezTo>
                  <a:pt x="23039" y="24611"/>
                  <a:pt x="23551" y="24908"/>
                  <a:pt x="24015" y="24992"/>
                </a:cubicBezTo>
                <a:cubicBezTo>
                  <a:pt x="24551" y="25087"/>
                  <a:pt x="25146" y="24944"/>
                  <a:pt x="25646" y="24813"/>
                </a:cubicBezTo>
                <a:cubicBezTo>
                  <a:pt x="28444" y="24051"/>
                  <a:pt x="31123" y="22682"/>
                  <a:pt x="33374" y="20872"/>
                </a:cubicBezTo>
                <a:cubicBezTo>
                  <a:pt x="33445" y="20813"/>
                  <a:pt x="33552" y="20801"/>
                  <a:pt x="33636" y="20836"/>
                </a:cubicBezTo>
                <a:cubicBezTo>
                  <a:pt x="33719" y="20884"/>
                  <a:pt x="33767" y="20955"/>
                  <a:pt x="33767" y="21051"/>
                </a:cubicBezTo>
                <a:cubicBezTo>
                  <a:pt x="33826" y="22575"/>
                  <a:pt x="33659" y="24087"/>
                  <a:pt x="33266" y="25551"/>
                </a:cubicBezTo>
                <a:cubicBezTo>
                  <a:pt x="32826" y="27159"/>
                  <a:pt x="32183" y="28266"/>
                  <a:pt x="31266" y="28956"/>
                </a:cubicBezTo>
                <a:cubicBezTo>
                  <a:pt x="30278" y="29718"/>
                  <a:pt x="28849" y="30028"/>
                  <a:pt x="27159" y="29849"/>
                </a:cubicBezTo>
                <a:cubicBezTo>
                  <a:pt x="26444" y="29778"/>
                  <a:pt x="25742" y="29635"/>
                  <a:pt x="25051" y="29492"/>
                </a:cubicBezTo>
                <a:cubicBezTo>
                  <a:pt x="24420" y="29373"/>
                  <a:pt x="23753" y="29230"/>
                  <a:pt x="23099" y="29159"/>
                </a:cubicBezTo>
                <a:cubicBezTo>
                  <a:pt x="22372" y="29075"/>
                  <a:pt x="21896" y="29195"/>
                  <a:pt x="21670" y="29516"/>
                </a:cubicBezTo>
                <a:lnTo>
                  <a:pt x="21670" y="29516"/>
                </a:lnTo>
                <a:cubicBezTo>
                  <a:pt x="21432" y="29837"/>
                  <a:pt x="21527" y="30326"/>
                  <a:pt x="21741" y="30659"/>
                </a:cubicBezTo>
                <a:cubicBezTo>
                  <a:pt x="22444" y="31790"/>
                  <a:pt x="24134" y="31862"/>
                  <a:pt x="25432" y="31719"/>
                </a:cubicBezTo>
                <a:cubicBezTo>
                  <a:pt x="27492" y="31481"/>
                  <a:pt x="29528" y="30992"/>
                  <a:pt x="31457" y="30242"/>
                </a:cubicBezTo>
                <a:cubicBezTo>
                  <a:pt x="31552" y="30195"/>
                  <a:pt x="31659" y="30230"/>
                  <a:pt x="31731" y="30302"/>
                </a:cubicBezTo>
                <a:cubicBezTo>
                  <a:pt x="31802" y="30385"/>
                  <a:pt x="31814" y="30492"/>
                  <a:pt x="31754" y="30576"/>
                </a:cubicBezTo>
                <a:cubicBezTo>
                  <a:pt x="30159" y="33493"/>
                  <a:pt x="27849" y="36017"/>
                  <a:pt x="25111" y="37886"/>
                </a:cubicBezTo>
                <a:cubicBezTo>
                  <a:pt x="24075" y="38577"/>
                  <a:pt x="22563" y="39470"/>
                  <a:pt x="20908" y="39470"/>
                </a:cubicBezTo>
                <a:close/>
                <a:moveTo>
                  <a:pt x="21467" y="29373"/>
                </a:move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95" name="Google Shape;1895;p81"/>
          <p:cNvGrpSpPr/>
          <p:nvPr/>
        </p:nvGrpSpPr>
        <p:grpSpPr>
          <a:xfrm>
            <a:off x="4882012" y="2862400"/>
            <a:ext cx="779678" cy="1176050"/>
            <a:chOff x="4922862" y="2751775"/>
            <a:chExt cx="779678" cy="1176050"/>
          </a:xfrm>
        </p:grpSpPr>
        <p:sp>
          <p:nvSpPr>
            <p:cNvPr id="1896" name="Google Shape;1896;p81"/>
            <p:cNvSpPr/>
            <p:nvPr/>
          </p:nvSpPr>
          <p:spPr>
            <a:xfrm>
              <a:off x="5082543" y="3564986"/>
              <a:ext cx="99958" cy="131046"/>
            </a:xfrm>
            <a:custGeom>
              <a:avLst/>
              <a:gdLst/>
              <a:ahLst/>
              <a:cxnLst/>
              <a:rect l="l" t="t" r="r" b="b"/>
              <a:pathLst>
                <a:path w="2598" h="3406" extrusionOk="0">
                  <a:moveTo>
                    <a:pt x="1058" y="1"/>
                  </a:moveTo>
                  <a:cubicBezTo>
                    <a:pt x="0" y="1"/>
                    <a:pt x="27" y="2700"/>
                    <a:pt x="954" y="3287"/>
                  </a:cubicBezTo>
                  <a:cubicBezTo>
                    <a:pt x="1090" y="3369"/>
                    <a:pt x="1243" y="3406"/>
                    <a:pt x="1399" y="3406"/>
                  </a:cubicBezTo>
                  <a:cubicBezTo>
                    <a:pt x="1721" y="3406"/>
                    <a:pt x="2051" y="3247"/>
                    <a:pt x="2252" y="2990"/>
                  </a:cubicBezTo>
                  <a:cubicBezTo>
                    <a:pt x="2550" y="2609"/>
                    <a:pt x="2597" y="2085"/>
                    <a:pt x="2502" y="1609"/>
                  </a:cubicBezTo>
                  <a:cubicBezTo>
                    <a:pt x="2395" y="1061"/>
                    <a:pt x="2097" y="537"/>
                    <a:pt x="1633" y="215"/>
                  </a:cubicBezTo>
                  <a:cubicBezTo>
                    <a:pt x="1414" y="66"/>
                    <a:pt x="1223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1"/>
            <p:cNvSpPr/>
            <p:nvPr/>
          </p:nvSpPr>
          <p:spPr>
            <a:xfrm>
              <a:off x="5386845" y="3456061"/>
              <a:ext cx="99958" cy="131046"/>
            </a:xfrm>
            <a:custGeom>
              <a:avLst/>
              <a:gdLst/>
              <a:ahLst/>
              <a:cxnLst/>
              <a:rect l="l" t="t" r="r" b="b"/>
              <a:pathLst>
                <a:path w="2598" h="3406" extrusionOk="0">
                  <a:moveTo>
                    <a:pt x="1051" y="1"/>
                  </a:moveTo>
                  <a:cubicBezTo>
                    <a:pt x="1" y="1"/>
                    <a:pt x="28" y="2700"/>
                    <a:pt x="955" y="3287"/>
                  </a:cubicBezTo>
                  <a:cubicBezTo>
                    <a:pt x="1087" y="3369"/>
                    <a:pt x="1238" y="3406"/>
                    <a:pt x="1391" y="3406"/>
                  </a:cubicBezTo>
                  <a:cubicBezTo>
                    <a:pt x="1709" y="3406"/>
                    <a:pt x="2040" y="3247"/>
                    <a:pt x="2241" y="2990"/>
                  </a:cubicBezTo>
                  <a:cubicBezTo>
                    <a:pt x="2538" y="2609"/>
                    <a:pt x="2598" y="2085"/>
                    <a:pt x="2503" y="1609"/>
                  </a:cubicBezTo>
                  <a:cubicBezTo>
                    <a:pt x="2396" y="1061"/>
                    <a:pt x="2086" y="537"/>
                    <a:pt x="1622" y="215"/>
                  </a:cubicBezTo>
                  <a:cubicBezTo>
                    <a:pt x="1405" y="66"/>
                    <a:pt x="1215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1"/>
            <p:cNvSpPr/>
            <p:nvPr/>
          </p:nvSpPr>
          <p:spPr>
            <a:xfrm>
              <a:off x="5560219" y="3795470"/>
              <a:ext cx="100381" cy="132354"/>
            </a:xfrm>
            <a:custGeom>
              <a:avLst/>
              <a:gdLst/>
              <a:ahLst/>
              <a:cxnLst/>
              <a:rect l="l" t="t" r="r" b="b"/>
              <a:pathLst>
                <a:path w="2609" h="3440" extrusionOk="0">
                  <a:moveTo>
                    <a:pt x="1268" y="1"/>
                  </a:moveTo>
                  <a:cubicBezTo>
                    <a:pt x="1080" y="1"/>
                    <a:pt x="871" y="95"/>
                    <a:pt x="643" y="315"/>
                  </a:cubicBezTo>
                  <a:cubicBezTo>
                    <a:pt x="238" y="708"/>
                    <a:pt x="24" y="1279"/>
                    <a:pt x="12" y="1839"/>
                  </a:cubicBezTo>
                  <a:cubicBezTo>
                    <a:pt x="0" y="2315"/>
                    <a:pt x="131" y="2827"/>
                    <a:pt x="489" y="3149"/>
                  </a:cubicBezTo>
                  <a:cubicBezTo>
                    <a:pt x="688" y="3335"/>
                    <a:pt x="965" y="3439"/>
                    <a:pt x="1234" y="3439"/>
                  </a:cubicBezTo>
                  <a:cubicBezTo>
                    <a:pt x="1446" y="3439"/>
                    <a:pt x="1652" y="3374"/>
                    <a:pt x="1810" y="3232"/>
                  </a:cubicBezTo>
                  <a:cubicBezTo>
                    <a:pt x="2608" y="2523"/>
                    <a:pt x="2236" y="1"/>
                    <a:pt x="1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1"/>
            <p:cNvSpPr/>
            <p:nvPr/>
          </p:nvSpPr>
          <p:spPr>
            <a:xfrm>
              <a:off x="5601698" y="3564499"/>
              <a:ext cx="100843" cy="132008"/>
            </a:xfrm>
            <a:custGeom>
              <a:avLst/>
              <a:gdLst/>
              <a:ahLst/>
              <a:cxnLst/>
              <a:rect l="l" t="t" r="r" b="b"/>
              <a:pathLst>
                <a:path w="2621" h="3431" extrusionOk="0">
                  <a:moveTo>
                    <a:pt x="1272" y="1"/>
                  </a:moveTo>
                  <a:cubicBezTo>
                    <a:pt x="1084" y="1"/>
                    <a:pt x="873" y="95"/>
                    <a:pt x="643" y="315"/>
                  </a:cubicBezTo>
                  <a:cubicBezTo>
                    <a:pt x="250" y="708"/>
                    <a:pt x="36" y="1267"/>
                    <a:pt x="12" y="1839"/>
                  </a:cubicBezTo>
                  <a:cubicBezTo>
                    <a:pt x="0" y="2315"/>
                    <a:pt x="143" y="2827"/>
                    <a:pt x="500" y="3149"/>
                  </a:cubicBezTo>
                  <a:cubicBezTo>
                    <a:pt x="700" y="3329"/>
                    <a:pt x="976" y="3430"/>
                    <a:pt x="1244" y="3430"/>
                  </a:cubicBezTo>
                  <a:cubicBezTo>
                    <a:pt x="1454" y="3430"/>
                    <a:pt x="1660" y="3368"/>
                    <a:pt x="1822" y="3232"/>
                  </a:cubicBezTo>
                  <a:cubicBezTo>
                    <a:pt x="2620" y="2523"/>
                    <a:pt x="2248" y="1"/>
                    <a:pt x="1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1"/>
            <p:cNvSpPr/>
            <p:nvPr/>
          </p:nvSpPr>
          <p:spPr>
            <a:xfrm>
              <a:off x="4922862" y="3033824"/>
              <a:ext cx="99958" cy="144974"/>
            </a:xfrm>
            <a:custGeom>
              <a:avLst/>
              <a:gdLst/>
              <a:ahLst/>
              <a:cxnLst/>
              <a:rect l="l" t="t" r="r" b="b"/>
              <a:pathLst>
                <a:path w="2598" h="3768" extrusionOk="0">
                  <a:moveTo>
                    <a:pt x="1059" y="1"/>
                  </a:moveTo>
                  <a:cubicBezTo>
                    <a:pt x="1" y="1"/>
                    <a:pt x="27" y="2993"/>
                    <a:pt x="955" y="3632"/>
                  </a:cubicBezTo>
                  <a:cubicBezTo>
                    <a:pt x="1091" y="3725"/>
                    <a:pt x="1245" y="3768"/>
                    <a:pt x="1400" y="3768"/>
                  </a:cubicBezTo>
                  <a:cubicBezTo>
                    <a:pt x="1717" y="3768"/>
                    <a:pt x="2041" y="3590"/>
                    <a:pt x="2240" y="3310"/>
                  </a:cubicBezTo>
                  <a:cubicBezTo>
                    <a:pt x="2538" y="2893"/>
                    <a:pt x="2598" y="2310"/>
                    <a:pt x="2502" y="1786"/>
                  </a:cubicBezTo>
                  <a:cubicBezTo>
                    <a:pt x="2395" y="1167"/>
                    <a:pt x="2098" y="595"/>
                    <a:pt x="1633" y="238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1"/>
            <p:cNvSpPr/>
            <p:nvPr/>
          </p:nvSpPr>
          <p:spPr>
            <a:xfrm>
              <a:off x="5310301" y="3696037"/>
              <a:ext cx="99958" cy="144974"/>
            </a:xfrm>
            <a:custGeom>
              <a:avLst/>
              <a:gdLst/>
              <a:ahLst/>
              <a:cxnLst/>
              <a:rect l="l" t="t" r="r" b="b"/>
              <a:pathLst>
                <a:path w="2598" h="3768" extrusionOk="0">
                  <a:moveTo>
                    <a:pt x="1059" y="1"/>
                  </a:moveTo>
                  <a:cubicBezTo>
                    <a:pt x="1" y="1"/>
                    <a:pt x="27" y="2993"/>
                    <a:pt x="955" y="3632"/>
                  </a:cubicBezTo>
                  <a:cubicBezTo>
                    <a:pt x="1091" y="3725"/>
                    <a:pt x="1246" y="3768"/>
                    <a:pt x="1403" y="3768"/>
                  </a:cubicBezTo>
                  <a:cubicBezTo>
                    <a:pt x="1724" y="3768"/>
                    <a:pt x="2052" y="3590"/>
                    <a:pt x="2252" y="3310"/>
                  </a:cubicBezTo>
                  <a:cubicBezTo>
                    <a:pt x="2550" y="2893"/>
                    <a:pt x="2598" y="2310"/>
                    <a:pt x="2502" y="1786"/>
                  </a:cubicBezTo>
                  <a:cubicBezTo>
                    <a:pt x="2395" y="1167"/>
                    <a:pt x="2098" y="595"/>
                    <a:pt x="1633" y="238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1"/>
            <p:cNvSpPr/>
            <p:nvPr/>
          </p:nvSpPr>
          <p:spPr>
            <a:xfrm>
              <a:off x="5024367" y="3297014"/>
              <a:ext cx="99958" cy="145012"/>
            </a:xfrm>
            <a:custGeom>
              <a:avLst/>
              <a:gdLst/>
              <a:ahLst/>
              <a:cxnLst/>
              <a:rect l="l" t="t" r="r" b="b"/>
              <a:pathLst>
                <a:path w="2598" h="3769" extrusionOk="0">
                  <a:moveTo>
                    <a:pt x="1059" y="1"/>
                  </a:moveTo>
                  <a:cubicBezTo>
                    <a:pt x="1" y="1"/>
                    <a:pt x="28" y="2993"/>
                    <a:pt x="955" y="3632"/>
                  </a:cubicBezTo>
                  <a:cubicBezTo>
                    <a:pt x="1092" y="3726"/>
                    <a:pt x="1245" y="3768"/>
                    <a:pt x="1400" y="3768"/>
                  </a:cubicBezTo>
                  <a:cubicBezTo>
                    <a:pt x="1717" y="3768"/>
                    <a:pt x="2041" y="3590"/>
                    <a:pt x="2241" y="3310"/>
                  </a:cubicBezTo>
                  <a:cubicBezTo>
                    <a:pt x="2538" y="2894"/>
                    <a:pt x="2598" y="2310"/>
                    <a:pt x="2503" y="1786"/>
                  </a:cubicBezTo>
                  <a:cubicBezTo>
                    <a:pt x="2395" y="1167"/>
                    <a:pt x="2098" y="596"/>
                    <a:pt x="1633" y="239"/>
                  </a:cubicBezTo>
                  <a:cubicBezTo>
                    <a:pt x="1415" y="73"/>
                    <a:pt x="12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1"/>
            <p:cNvSpPr/>
            <p:nvPr/>
          </p:nvSpPr>
          <p:spPr>
            <a:xfrm>
              <a:off x="5221395" y="3301571"/>
              <a:ext cx="88916" cy="139780"/>
            </a:xfrm>
            <a:custGeom>
              <a:avLst/>
              <a:gdLst/>
              <a:ahLst/>
              <a:cxnLst/>
              <a:rect l="l" t="t" r="r" b="b"/>
              <a:pathLst>
                <a:path w="2311" h="3633" extrusionOk="0">
                  <a:moveTo>
                    <a:pt x="1174" y="0"/>
                  </a:moveTo>
                  <a:cubicBezTo>
                    <a:pt x="566" y="0"/>
                    <a:pt x="1" y="815"/>
                    <a:pt x="1" y="1619"/>
                  </a:cubicBezTo>
                  <a:cubicBezTo>
                    <a:pt x="1" y="2802"/>
                    <a:pt x="574" y="3633"/>
                    <a:pt x="1175" y="3633"/>
                  </a:cubicBezTo>
                  <a:cubicBezTo>
                    <a:pt x="1410" y="3633"/>
                    <a:pt x="1648" y="3507"/>
                    <a:pt x="1858" y="3226"/>
                  </a:cubicBezTo>
                  <a:cubicBezTo>
                    <a:pt x="2013" y="3024"/>
                    <a:pt x="2084" y="2762"/>
                    <a:pt x="2144" y="2500"/>
                  </a:cubicBezTo>
                  <a:cubicBezTo>
                    <a:pt x="2310" y="1857"/>
                    <a:pt x="2275" y="1071"/>
                    <a:pt x="1953" y="536"/>
                  </a:cubicBezTo>
                  <a:cubicBezTo>
                    <a:pt x="1714" y="156"/>
                    <a:pt x="1440" y="0"/>
                    <a:pt x="1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1"/>
            <p:cNvSpPr/>
            <p:nvPr/>
          </p:nvSpPr>
          <p:spPr>
            <a:xfrm>
              <a:off x="5356329" y="2987931"/>
              <a:ext cx="88454" cy="139818"/>
            </a:xfrm>
            <a:custGeom>
              <a:avLst/>
              <a:gdLst/>
              <a:ahLst/>
              <a:cxnLst/>
              <a:rect l="l" t="t" r="r" b="b"/>
              <a:pathLst>
                <a:path w="2299" h="3634" extrusionOk="0">
                  <a:moveTo>
                    <a:pt x="1171" y="1"/>
                  </a:moveTo>
                  <a:cubicBezTo>
                    <a:pt x="566" y="1"/>
                    <a:pt x="1" y="816"/>
                    <a:pt x="1" y="1620"/>
                  </a:cubicBezTo>
                  <a:cubicBezTo>
                    <a:pt x="1" y="2803"/>
                    <a:pt x="574" y="3634"/>
                    <a:pt x="1171" y="3634"/>
                  </a:cubicBezTo>
                  <a:cubicBezTo>
                    <a:pt x="1403" y="3634"/>
                    <a:pt x="1639" y="3508"/>
                    <a:pt x="1846" y="3227"/>
                  </a:cubicBezTo>
                  <a:cubicBezTo>
                    <a:pt x="2001" y="3025"/>
                    <a:pt x="2072" y="2763"/>
                    <a:pt x="2132" y="2501"/>
                  </a:cubicBezTo>
                  <a:cubicBezTo>
                    <a:pt x="2299" y="1858"/>
                    <a:pt x="2275" y="1072"/>
                    <a:pt x="1941" y="537"/>
                  </a:cubicBezTo>
                  <a:cubicBezTo>
                    <a:pt x="1706" y="156"/>
                    <a:pt x="1435" y="1"/>
                    <a:pt x="1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1"/>
            <p:cNvSpPr/>
            <p:nvPr/>
          </p:nvSpPr>
          <p:spPr>
            <a:xfrm>
              <a:off x="5513237" y="3238491"/>
              <a:ext cx="88454" cy="139664"/>
            </a:xfrm>
            <a:custGeom>
              <a:avLst/>
              <a:gdLst/>
              <a:ahLst/>
              <a:cxnLst/>
              <a:rect l="l" t="t" r="r" b="b"/>
              <a:pathLst>
                <a:path w="2299" h="3630" extrusionOk="0">
                  <a:moveTo>
                    <a:pt x="1165" y="1"/>
                  </a:moveTo>
                  <a:cubicBezTo>
                    <a:pt x="563" y="1"/>
                    <a:pt x="0" y="814"/>
                    <a:pt x="0" y="1616"/>
                  </a:cubicBezTo>
                  <a:cubicBezTo>
                    <a:pt x="0" y="2798"/>
                    <a:pt x="574" y="3629"/>
                    <a:pt x="1170" y="3629"/>
                  </a:cubicBezTo>
                  <a:cubicBezTo>
                    <a:pt x="1403" y="3629"/>
                    <a:pt x="1639" y="3503"/>
                    <a:pt x="1846" y="3223"/>
                  </a:cubicBezTo>
                  <a:cubicBezTo>
                    <a:pt x="2000" y="3033"/>
                    <a:pt x="2072" y="2759"/>
                    <a:pt x="2143" y="2497"/>
                  </a:cubicBezTo>
                  <a:cubicBezTo>
                    <a:pt x="2298" y="1854"/>
                    <a:pt x="2274" y="1080"/>
                    <a:pt x="1941" y="544"/>
                  </a:cubicBezTo>
                  <a:cubicBezTo>
                    <a:pt x="1704" y="158"/>
                    <a:pt x="1431" y="1"/>
                    <a:pt x="1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1"/>
            <p:cNvSpPr/>
            <p:nvPr/>
          </p:nvSpPr>
          <p:spPr>
            <a:xfrm>
              <a:off x="5145345" y="2987931"/>
              <a:ext cx="88454" cy="139818"/>
            </a:xfrm>
            <a:custGeom>
              <a:avLst/>
              <a:gdLst/>
              <a:ahLst/>
              <a:cxnLst/>
              <a:rect l="l" t="t" r="r" b="b"/>
              <a:pathLst>
                <a:path w="2299" h="3634" extrusionOk="0">
                  <a:moveTo>
                    <a:pt x="1170" y="1"/>
                  </a:moveTo>
                  <a:cubicBezTo>
                    <a:pt x="565" y="1"/>
                    <a:pt x="0" y="816"/>
                    <a:pt x="0" y="1620"/>
                  </a:cubicBezTo>
                  <a:cubicBezTo>
                    <a:pt x="0" y="2803"/>
                    <a:pt x="574" y="3634"/>
                    <a:pt x="1171" y="3634"/>
                  </a:cubicBezTo>
                  <a:cubicBezTo>
                    <a:pt x="1403" y="3634"/>
                    <a:pt x="1639" y="3508"/>
                    <a:pt x="1846" y="3227"/>
                  </a:cubicBezTo>
                  <a:cubicBezTo>
                    <a:pt x="2001" y="3025"/>
                    <a:pt x="2072" y="2763"/>
                    <a:pt x="2131" y="2501"/>
                  </a:cubicBezTo>
                  <a:cubicBezTo>
                    <a:pt x="2298" y="1858"/>
                    <a:pt x="2274" y="1072"/>
                    <a:pt x="1941" y="537"/>
                  </a:cubicBezTo>
                  <a:cubicBezTo>
                    <a:pt x="1706" y="156"/>
                    <a:pt x="1434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1"/>
            <p:cNvSpPr/>
            <p:nvPr/>
          </p:nvSpPr>
          <p:spPr>
            <a:xfrm>
              <a:off x="5221388" y="2751775"/>
              <a:ext cx="88916" cy="139780"/>
            </a:xfrm>
            <a:custGeom>
              <a:avLst/>
              <a:gdLst/>
              <a:ahLst/>
              <a:cxnLst/>
              <a:rect l="l" t="t" r="r" b="b"/>
              <a:pathLst>
                <a:path w="2311" h="3633" extrusionOk="0">
                  <a:moveTo>
                    <a:pt x="1169" y="0"/>
                  </a:moveTo>
                  <a:cubicBezTo>
                    <a:pt x="565" y="0"/>
                    <a:pt x="1" y="813"/>
                    <a:pt x="1" y="1608"/>
                  </a:cubicBezTo>
                  <a:cubicBezTo>
                    <a:pt x="1" y="2799"/>
                    <a:pt x="575" y="3633"/>
                    <a:pt x="1176" y="3633"/>
                  </a:cubicBezTo>
                  <a:cubicBezTo>
                    <a:pt x="1410" y="3633"/>
                    <a:pt x="1648" y="3507"/>
                    <a:pt x="1858" y="3227"/>
                  </a:cubicBezTo>
                  <a:cubicBezTo>
                    <a:pt x="2013" y="3025"/>
                    <a:pt x="2072" y="2751"/>
                    <a:pt x="2144" y="2501"/>
                  </a:cubicBezTo>
                  <a:cubicBezTo>
                    <a:pt x="2310" y="1858"/>
                    <a:pt x="2275" y="1072"/>
                    <a:pt x="1941" y="536"/>
                  </a:cubicBezTo>
                  <a:cubicBezTo>
                    <a:pt x="1706" y="156"/>
                    <a:pt x="1434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8"/>
          <p:cNvSpPr/>
          <p:nvPr/>
        </p:nvSpPr>
        <p:spPr>
          <a:xfrm>
            <a:off x="1490695" y="1438987"/>
            <a:ext cx="1294379" cy="118904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48"/>
          <p:cNvSpPr txBox="1">
            <a:spLocks noGrp="1"/>
          </p:cNvSpPr>
          <p:nvPr>
            <p:ph type="subTitle" idx="1"/>
          </p:nvPr>
        </p:nvSpPr>
        <p:spPr>
          <a:xfrm>
            <a:off x="1490700" y="3174549"/>
            <a:ext cx="5024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Trial to participation in solving some problems that face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agricultural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sector in Egypt</a:t>
            </a:r>
          </a:p>
        </p:txBody>
      </p:sp>
      <p:sp>
        <p:nvSpPr>
          <p:cNvPr id="1093" name="Google Shape;1093;p48"/>
          <p:cNvSpPr txBox="1">
            <a:spLocks noGrp="1"/>
          </p:cNvSpPr>
          <p:nvPr>
            <p:ph type="title" idx="2"/>
          </p:nvPr>
        </p:nvSpPr>
        <p:spPr>
          <a:xfrm>
            <a:off x="1490700" y="2716350"/>
            <a:ext cx="4545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Project</a:t>
            </a:r>
            <a:r>
              <a:rPr lang="en" dirty="0"/>
              <a:t> motives</a:t>
            </a:r>
            <a:endParaRPr dirty="0"/>
          </a:p>
        </p:txBody>
      </p:sp>
      <p:sp>
        <p:nvSpPr>
          <p:cNvPr id="1094" name="Google Shape;1094;p48"/>
          <p:cNvSpPr txBox="1">
            <a:spLocks noGrp="1"/>
          </p:cNvSpPr>
          <p:nvPr>
            <p:ph type="title"/>
          </p:nvPr>
        </p:nvSpPr>
        <p:spPr>
          <a:xfrm>
            <a:off x="1490700" y="1657950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95" name="Google Shape;1095;p48"/>
          <p:cNvSpPr/>
          <p:nvPr/>
        </p:nvSpPr>
        <p:spPr>
          <a:xfrm>
            <a:off x="6408725" y="1353013"/>
            <a:ext cx="885550" cy="792350"/>
          </a:xfrm>
          <a:custGeom>
            <a:avLst/>
            <a:gdLst/>
            <a:ahLst/>
            <a:cxnLst/>
            <a:rect l="l" t="t" r="r" b="b"/>
            <a:pathLst>
              <a:path w="35422" h="31694" extrusionOk="0">
                <a:moveTo>
                  <a:pt x="19100" y="0"/>
                </a:moveTo>
                <a:cubicBezTo>
                  <a:pt x="14313" y="0"/>
                  <a:pt x="9640" y="1587"/>
                  <a:pt x="6978" y="4887"/>
                </a:cubicBezTo>
                <a:cubicBezTo>
                  <a:pt x="155" y="13353"/>
                  <a:pt x="1" y="27664"/>
                  <a:pt x="12121" y="31010"/>
                </a:cubicBezTo>
                <a:lnTo>
                  <a:pt x="12121" y="31022"/>
                </a:lnTo>
                <a:cubicBezTo>
                  <a:pt x="13786" y="31479"/>
                  <a:pt x="15506" y="31694"/>
                  <a:pt x="17231" y="31694"/>
                </a:cubicBezTo>
                <a:cubicBezTo>
                  <a:pt x="19994" y="31694"/>
                  <a:pt x="22768" y="31142"/>
                  <a:pt x="25349" y="30152"/>
                </a:cubicBezTo>
                <a:cubicBezTo>
                  <a:pt x="26980" y="29521"/>
                  <a:pt x="28564" y="28712"/>
                  <a:pt x="29802" y="27497"/>
                </a:cubicBezTo>
                <a:cubicBezTo>
                  <a:pt x="33302" y="24045"/>
                  <a:pt x="35422" y="16603"/>
                  <a:pt x="35195" y="11829"/>
                </a:cubicBezTo>
                <a:cubicBezTo>
                  <a:pt x="34828" y="4121"/>
                  <a:pt x="26816" y="0"/>
                  <a:pt x="191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8"/>
          <p:cNvSpPr/>
          <p:nvPr/>
        </p:nvSpPr>
        <p:spPr>
          <a:xfrm rot="1760258">
            <a:off x="7305762" y="1881368"/>
            <a:ext cx="413469" cy="304274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51"/>
          <p:cNvSpPr txBox="1">
            <a:spLocks noGrp="1"/>
          </p:cNvSpPr>
          <p:nvPr>
            <p:ph type="subTitle" idx="1"/>
          </p:nvPr>
        </p:nvSpPr>
        <p:spPr>
          <a:xfrm>
            <a:off x="2754265" y="876220"/>
            <a:ext cx="5669658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131" name="Google Shape;1131;p51"/>
          <p:cNvSpPr txBox="1">
            <a:spLocks noGrp="1"/>
          </p:cNvSpPr>
          <p:nvPr>
            <p:ph type="subTitle" idx="2"/>
          </p:nvPr>
        </p:nvSpPr>
        <p:spPr>
          <a:xfrm flipH="1">
            <a:off x="2754217" y="2773005"/>
            <a:ext cx="5669808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1132" name="Google Shape;1132;p51"/>
          <p:cNvSpPr txBox="1">
            <a:spLocks noGrp="1"/>
          </p:cNvSpPr>
          <p:nvPr>
            <p:ph type="subTitle" idx="3"/>
          </p:nvPr>
        </p:nvSpPr>
        <p:spPr>
          <a:xfrm>
            <a:off x="2754241" y="1252411"/>
            <a:ext cx="5669682" cy="10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Farmers </a:t>
            </a:r>
            <a:r>
              <a:rPr lang="en-US" sz="1600" b="1" dirty="0"/>
              <a:t>waste</a:t>
            </a:r>
            <a:r>
              <a:rPr lang="en-US" sz="1600" dirty="0"/>
              <a:t> a lot of water</a:t>
            </a:r>
            <a:r>
              <a:rPr lang="en-US" dirty="0"/>
              <a:t> to</a:t>
            </a:r>
            <a:r>
              <a:rPr lang="en-US" sz="1600" dirty="0"/>
              <a:t> irrigate some types of plants.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diseases harm a pretty much amounts of plants and farmers may don’t know lately what the disease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Knowing </a:t>
            </a:r>
            <a:r>
              <a:rPr lang="en-US" b="1" dirty="0"/>
              <a:t>crop yield produced </a:t>
            </a:r>
            <a:r>
              <a:rPr lang="en-US" dirty="0"/>
              <a:t>may affect important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133" name="Google Shape;1133;p51"/>
          <p:cNvSpPr txBox="1">
            <a:spLocks noGrp="1"/>
          </p:cNvSpPr>
          <p:nvPr>
            <p:ph type="subTitle" idx="4"/>
          </p:nvPr>
        </p:nvSpPr>
        <p:spPr>
          <a:xfrm flipH="1">
            <a:off x="2754217" y="3236180"/>
            <a:ext cx="5669808" cy="10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system to help </a:t>
            </a:r>
            <a:r>
              <a:rPr lang="en-US" b="1" dirty="0"/>
              <a:t>farmers reduce consumption </a:t>
            </a:r>
            <a:r>
              <a:rPr lang="en-US" dirty="0"/>
              <a:t>and tell when the plants need nutrition or water, detect some diseases of a plant and predict crop yield using technology such as AI and IOT.</a:t>
            </a:r>
          </a:p>
        </p:txBody>
      </p:sp>
      <p:sp>
        <p:nvSpPr>
          <p:cNvPr id="1134" name="Google Shape;1134;p51"/>
          <p:cNvSpPr txBox="1">
            <a:spLocks noGrp="1"/>
          </p:cNvSpPr>
          <p:nvPr>
            <p:ph type="title"/>
          </p:nvPr>
        </p:nvSpPr>
        <p:spPr>
          <a:xfrm flipH="1">
            <a:off x="-165329" y="2665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Problem</a:t>
            </a:r>
            <a:r>
              <a:rPr lang="en" dirty="0"/>
              <a:t> &amp; solution</a:t>
            </a:r>
            <a:endParaRPr dirty="0"/>
          </a:p>
        </p:txBody>
      </p:sp>
      <p:pic>
        <p:nvPicPr>
          <p:cNvPr id="7" name="Picture 6" descr="A picture containing grass, sky, outdoor, tree&#10;&#10;Description automatically generated">
            <a:extLst>
              <a:ext uri="{FF2B5EF4-FFF2-40B4-BE49-F238E27FC236}">
                <a16:creationId xmlns:a16="http://schemas.microsoft.com/office/drawing/2014/main" id="{F5250A61-0AF5-7083-C230-F1576FE2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08" y="1680172"/>
            <a:ext cx="2397515" cy="23975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" name="Google Shape;1286;p58">
            <a:extLst>
              <a:ext uri="{FF2B5EF4-FFF2-40B4-BE49-F238E27FC236}">
                <a16:creationId xmlns:a16="http://schemas.microsoft.com/office/drawing/2014/main" id="{859386C0-17D9-7F37-19E9-96BFCA7F96FE}"/>
              </a:ext>
            </a:extLst>
          </p:cNvPr>
          <p:cNvGrpSpPr/>
          <p:nvPr/>
        </p:nvGrpSpPr>
        <p:grpSpPr>
          <a:xfrm>
            <a:off x="8730683" y="412233"/>
            <a:ext cx="413317" cy="427014"/>
            <a:chOff x="3284866" y="1451059"/>
            <a:chExt cx="234400" cy="242168"/>
          </a:xfrm>
        </p:grpSpPr>
        <p:sp>
          <p:nvSpPr>
            <p:cNvPr id="3" name="Google Shape;1287;p58">
              <a:extLst>
                <a:ext uri="{FF2B5EF4-FFF2-40B4-BE49-F238E27FC236}">
                  <a16:creationId xmlns:a16="http://schemas.microsoft.com/office/drawing/2014/main" id="{2906B7AC-C9A8-AC5B-2F45-7E1DA003638D}"/>
                </a:ext>
              </a:extLst>
            </p:cNvPr>
            <p:cNvSpPr/>
            <p:nvPr/>
          </p:nvSpPr>
          <p:spPr>
            <a:xfrm>
              <a:off x="3284866" y="1451059"/>
              <a:ext cx="234400" cy="242168"/>
            </a:xfrm>
            <a:custGeom>
              <a:avLst/>
              <a:gdLst/>
              <a:ahLst/>
              <a:cxnLst/>
              <a:rect l="l" t="t" r="r" b="b"/>
              <a:pathLst>
                <a:path w="8208" h="8480" extrusionOk="0">
                  <a:moveTo>
                    <a:pt x="2792" y="1076"/>
                  </a:moveTo>
                  <a:cubicBezTo>
                    <a:pt x="3300" y="1076"/>
                    <a:pt x="3712" y="1490"/>
                    <a:pt x="3712" y="1998"/>
                  </a:cubicBezTo>
                  <a:lnTo>
                    <a:pt x="3712" y="2865"/>
                  </a:lnTo>
                  <a:cubicBezTo>
                    <a:pt x="3450" y="2823"/>
                    <a:pt x="3140" y="2793"/>
                    <a:pt x="2792" y="2793"/>
                  </a:cubicBezTo>
                  <a:cubicBezTo>
                    <a:pt x="2443" y="2793"/>
                    <a:pt x="2134" y="2823"/>
                    <a:pt x="1871" y="2865"/>
                  </a:cubicBezTo>
                  <a:lnTo>
                    <a:pt x="1871" y="1998"/>
                  </a:lnTo>
                  <a:cubicBezTo>
                    <a:pt x="1871" y="1490"/>
                    <a:pt x="2284" y="1076"/>
                    <a:pt x="2792" y="1076"/>
                  </a:cubicBezTo>
                  <a:close/>
                  <a:moveTo>
                    <a:pt x="2792" y="249"/>
                  </a:moveTo>
                  <a:cubicBezTo>
                    <a:pt x="3258" y="249"/>
                    <a:pt x="3697" y="431"/>
                    <a:pt x="4027" y="762"/>
                  </a:cubicBezTo>
                  <a:cubicBezTo>
                    <a:pt x="4358" y="1092"/>
                    <a:pt x="4540" y="1531"/>
                    <a:pt x="4540" y="1998"/>
                  </a:cubicBezTo>
                  <a:lnTo>
                    <a:pt x="4540" y="3070"/>
                  </a:lnTo>
                  <a:cubicBezTo>
                    <a:pt x="4417" y="3027"/>
                    <a:pt x="4221" y="2965"/>
                    <a:pt x="3961" y="2911"/>
                  </a:cubicBezTo>
                  <a:lnTo>
                    <a:pt x="3961" y="1998"/>
                  </a:lnTo>
                  <a:cubicBezTo>
                    <a:pt x="3961" y="1352"/>
                    <a:pt x="3437" y="828"/>
                    <a:pt x="2792" y="828"/>
                  </a:cubicBezTo>
                  <a:cubicBezTo>
                    <a:pt x="2147" y="828"/>
                    <a:pt x="1623" y="1352"/>
                    <a:pt x="1623" y="1998"/>
                  </a:cubicBezTo>
                  <a:lnTo>
                    <a:pt x="1623" y="2911"/>
                  </a:lnTo>
                  <a:cubicBezTo>
                    <a:pt x="1363" y="2965"/>
                    <a:pt x="1165" y="3027"/>
                    <a:pt x="1043" y="3070"/>
                  </a:cubicBezTo>
                  <a:lnTo>
                    <a:pt x="1043" y="1998"/>
                  </a:lnTo>
                  <a:cubicBezTo>
                    <a:pt x="1043" y="1033"/>
                    <a:pt x="1828" y="249"/>
                    <a:pt x="2792" y="249"/>
                  </a:cubicBezTo>
                  <a:close/>
                  <a:moveTo>
                    <a:pt x="6228" y="3735"/>
                  </a:moveTo>
                  <a:lnTo>
                    <a:pt x="6935" y="4443"/>
                  </a:lnTo>
                  <a:cubicBezTo>
                    <a:pt x="6704" y="5016"/>
                    <a:pt x="6250" y="5665"/>
                    <a:pt x="5552" y="6423"/>
                  </a:cubicBezTo>
                  <a:cubicBezTo>
                    <a:pt x="5550" y="6057"/>
                    <a:pt x="5521" y="5680"/>
                    <a:pt x="5463" y="5308"/>
                  </a:cubicBezTo>
                  <a:cubicBezTo>
                    <a:pt x="5417" y="5007"/>
                    <a:pt x="5353" y="4718"/>
                    <a:pt x="5274" y="4442"/>
                  </a:cubicBezTo>
                  <a:cubicBezTo>
                    <a:pt x="5665" y="4097"/>
                    <a:pt x="5996" y="3873"/>
                    <a:pt x="6228" y="3735"/>
                  </a:cubicBezTo>
                  <a:close/>
                  <a:moveTo>
                    <a:pt x="2792" y="0"/>
                  </a:moveTo>
                  <a:cubicBezTo>
                    <a:pt x="1691" y="0"/>
                    <a:pt x="795" y="895"/>
                    <a:pt x="795" y="1997"/>
                  </a:cubicBezTo>
                  <a:lnTo>
                    <a:pt x="795" y="3259"/>
                  </a:lnTo>
                  <a:cubicBezTo>
                    <a:pt x="474" y="3827"/>
                    <a:pt x="240" y="4532"/>
                    <a:pt x="120" y="5308"/>
                  </a:cubicBezTo>
                  <a:cubicBezTo>
                    <a:pt x="1" y="6075"/>
                    <a:pt x="2" y="6866"/>
                    <a:pt x="124" y="7535"/>
                  </a:cubicBezTo>
                  <a:cubicBezTo>
                    <a:pt x="131" y="7577"/>
                    <a:pt x="141" y="7620"/>
                    <a:pt x="153" y="7661"/>
                  </a:cubicBezTo>
                  <a:cubicBezTo>
                    <a:pt x="169" y="7714"/>
                    <a:pt x="219" y="7748"/>
                    <a:pt x="272" y="7748"/>
                  </a:cubicBezTo>
                  <a:cubicBezTo>
                    <a:pt x="285" y="7748"/>
                    <a:pt x="297" y="7747"/>
                    <a:pt x="309" y="7743"/>
                  </a:cubicBezTo>
                  <a:cubicBezTo>
                    <a:pt x="374" y="7723"/>
                    <a:pt x="411" y="7654"/>
                    <a:pt x="391" y="7588"/>
                  </a:cubicBezTo>
                  <a:cubicBezTo>
                    <a:pt x="382" y="7557"/>
                    <a:pt x="374" y="7524"/>
                    <a:pt x="368" y="7491"/>
                  </a:cubicBezTo>
                  <a:cubicBezTo>
                    <a:pt x="122" y="6134"/>
                    <a:pt x="397" y="4435"/>
                    <a:pt x="1036" y="3339"/>
                  </a:cubicBezTo>
                  <a:cubicBezTo>
                    <a:pt x="1102" y="3313"/>
                    <a:pt x="1257" y="3254"/>
                    <a:pt x="1486" y="3197"/>
                  </a:cubicBezTo>
                  <a:cubicBezTo>
                    <a:pt x="1770" y="3126"/>
                    <a:pt x="2227" y="3041"/>
                    <a:pt x="2792" y="3041"/>
                  </a:cubicBezTo>
                  <a:cubicBezTo>
                    <a:pt x="3738" y="3041"/>
                    <a:pt x="4393" y="3277"/>
                    <a:pt x="4548" y="3339"/>
                  </a:cubicBezTo>
                  <a:cubicBezTo>
                    <a:pt x="5187" y="4435"/>
                    <a:pt x="5461" y="6134"/>
                    <a:pt x="5216" y="7491"/>
                  </a:cubicBezTo>
                  <a:cubicBezTo>
                    <a:pt x="5138" y="7921"/>
                    <a:pt x="4764" y="8232"/>
                    <a:pt x="4325" y="8232"/>
                  </a:cubicBezTo>
                  <a:lnTo>
                    <a:pt x="1257" y="8232"/>
                  </a:lnTo>
                  <a:cubicBezTo>
                    <a:pt x="1014" y="8232"/>
                    <a:pt x="786" y="8137"/>
                    <a:pt x="615" y="7965"/>
                  </a:cubicBezTo>
                  <a:cubicBezTo>
                    <a:pt x="590" y="7940"/>
                    <a:pt x="558" y="7928"/>
                    <a:pt x="526" y="7928"/>
                  </a:cubicBezTo>
                  <a:cubicBezTo>
                    <a:pt x="495" y="7928"/>
                    <a:pt x="463" y="7940"/>
                    <a:pt x="439" y="7963"/>
                  </a:cubicBezTo>
                  <a:cubicBezTo>
                    <a:pt x="390" y="8012"/>
                    <a:pt x="390" y="8091"/>
                    <a:pt x="438" y="8139"/>
                  </a:cubicBezTo>
                  <a:cubicBezTo>
                    <a:pt x="657" y="8359"/>
                    <a:pt x="948" y="8480"/>
                    <a:pt x="1257" y="8480"/>
                  </a:cubicBezTo>
                  <a:lnTo>
                    <a:pt x="4327" y="8480"/>
                  </a:lnTo>
                  <a:cubicBezTo>
                    <a:pt x="4884" y="8480"/>
                    <a:pt x="5361" y="8083"/>
                    <a:pt x="5460" y="7536"/>
                  </a:cubicBezTo>
                  <a:cubicBezTo>
                    <a:pt x="5503" y="7301"/>
                    <a:pt x="5530" y="7053"/>
                    <a:pt x="5544" y="6796"/>
                  </a:cubicBezTo>
                  <a:cubicBezTo>
                    <a:pt x="6331" y="5970"/>
                    <a:pt x="6850" y="5260"/>
                    <a:pt x="7126" y="4631"/>
                  </a:cubicBezTo>
                  <a:cubicBezTo>
                    <a:pt x="7230" y="4720"/>
                    <a:pt x="7358" y="4764"/>
                    <a:pt x="7487" y="4764"/>
                  </a:cubicBezTo>
                  <a:cubicBezTo>
                    <a:pt x="7629" y="4764"/>
                    <a:pt x="7771" y="4709"/>
                    <a:pt x="7878" y="4602"/>
                  </a:cubicBezTo>
                  <a:lnTo>
                    <a:pt x="7991" y="4489"/>
                  </a:lnTo>
                  <a:cubicBezTo>
                    <a:pt x="8207" y="4273"/>
                    <a:pt x="8207" y="3922"/>
                    <a:pt x="7991" y="3706"/>
                  </a:cubicBezTo>
                  <a:lnTo>
                    <a:pt x="7925" y="3640"/>
                  </a:lnTo>
                  <a:cubicBezTo>
                    <a:pt x="7901" y="3616"/>
                    <a:pt x="7869" y="3604"/>
                    <a:pt x="7838" y="3604"/>
                  </a:cubicBezTo>
                  <a:cubicBezTo>
                    <a:pt x="7806" y="3604"/>
                    <a:pt x="7774" y="3616"/>
                    <a:pt x="7750" y="3640"/>
                  </a:cubicBezTo>
                  <a:cubicBezTo>
                    <a:pt x="7701" y="3689"/>
                    <a:pt x="7701" y="3767"/>
                    <a:pt x="7750" y="3815"/>
                  </a:cubicBezTo>
                  <a:lnTo>
                    <a:pt x="7816" y="3881"/>
                  </a:lnTo>
                  <a:cubicBezTo>
                    <a:pt x="7935" y="4000"/>
                    <a:pt x="7935" y="4194"/>
                    <a:pt x="7816" y="4314"/>
                  </a:cubicBezTo>
                  <a:lnTo>
                    <a:pt x="7703" y="4426"/>
                  </a:lnTo>
                  <a:cubicBezTo>
                    <a:pt x="7643" y="4486"/>
                    <a:pt x="7564" y="4516"/>
                    <a:pt x="7486" y="4516"/>
                  </a:cubicBezTo>
                  <a:cubicBezTo>
                    <a:pt x="7408" y="4516"/>
                    <a:pt x="7329" y="4486"/>
                    <a:pt x="7269" y="4426"/>
                  </a:cubicBezTo>
                  <a:lnTo>
                    <a:pt x="6144" y="3301"/>
                  </a:lnTo>
                  <a:cubicBezTo>
                    <a:pt x="6087" y="3244"/>
                    <a:pt x="6055" y="3167"/>
                    <a:pt x="6055" y="3085"/>
                  </a:cubicBezTo>
                  <a:cubicBezTo>
                    <a:pt x="6055" y="3004"/>
                    <a:pt x="6087" y="2926"/>
                    <a:pt x="6144" y="2869"/>
                  </a:cubicBezTo>
                  <a:lnTo>
                    <a:pt x="6257" y="2756"/>
                  </a:lnTo>
                  <a:cubicBezTo>
                    <a:pt x="6317" y="2696"/>
                    <a:pt x="6395" y="2667"/>
                    <a:pt x="6473" y="2667"/>
                  </a:cubicBezTo>
                  <a:cubicBezTo>
                    <a:pt x="6552" y="2667"/>
                    <a:pt x="6630" y="2696"/>
                    <a:pt x="6690" y="2756"/>
                  </a:cubicBezTo>
                  <a:lnTo>
                    <a:pt x="7399" y="3464"/>
                  </a:lnTo>
                  <a:cubicBezTo>
                    <a:pt x="7423" y="3488"/>
                    <a:pt x="7454" y="3500"/>
                    <a:pt x="7486" y="3500"/>
                  </a:cubicBezTo>
                  <a:cubicBezTo>
                    <a:pt x="7518" y="3500"/>
                    <a:pt x="7550" y="3488"/>
                    <a:pt x="7574" y="3464"/>
                  </a:cubicBezTo>
                  <a:cubicBezTo>
                    <a:pt x="7622" y="3416"/>
                    <a:pt x="7622" y="3337"/>
                    <a:pt x="7574" y="3289"/>
                  </a:cubicBezTo>
                  <a:lnTo>
                    <a:pt x="6865" y="2580"/>
                  </a:lnTo>
                  <a:cubicBezTo>
                    <a:pt x="6757" y="2472"/>
                    <a:pt x="6616" y="2418"/>
                    <a:pt x="6474" y="2418"/>
                  </a:cubicBezTo>
                  <a:cubicBezTo>
                    <a:pt x="6332" y="2418"/>
                    <a:pt x="6190" y="2472"/>
                    <a:pt x="6082" y="2580"/>
                  </a:cubicBezTo>
                  <a:lnTo>
                    <a:pt x="5969" y="2693"/>
                  </a:lnTo>
                  <a:cubicBezTo>
                    <a:pt x="5864" y="2798"/>
                    <a:pt x="5807" y="2937"/>
                    <a:pt x="5807" y="3085"/>
                  </a:cubicBezTo>
                  <a:cubicBezTo>
                    <a:pt x="5807" y="3233"/>
                    <a:pt x="5864" y="3372"/>
                    <a:pt x="5969" y="3477"/>
                  </a:cubicBezTo>
                  <a:lnTo>
                    <a:pt x="6046" y="3554"/>
                  </a:lnTo>
                  <a:cubicBezTo>
                    <a:pt x="5768" y="3723"/>
                    <a:pt x="5483" y="3934"/>
                    <a:pt x="5194" y="4183"/>
                  </a:cubicBezTo>
                  <a:cubicBezTo>
                    <a:pt x="5082" y="3848"/>
                    <a:pt x="4946" y="3537"/>
                    <a:pt x="4788" y="3259"/>
                  </a:cubicBezTo>
                  <a:lnTo>
                    <a:pt x="4788" y="1997"/>
                  </a:lnTo>
                  <a:cubicBezTo>
                    <a:pt x="4788" y="1465"/>
                    <a:pt x="4580" y="963"/>
                    <a:pt x="4203" y="585"/>
                  </a:cubicBezTo>
                  <a:cubicBezTo>
                    <a:pt x="3825" y="208"/>
                    <a:pt x="3325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288;p58">
              <a:extLst>
                <a:ext uri="{FF2B5EF4-FFF2-40B4-BE49-F238E27FC236}">
                  <a16:creationId xmlns:a16="http://schemas.microsoft.com/office/drawing/2014/main" id="{4C7BE725-7DEA-E76F-219B-66F6290881B5}"/>
                </a:ext>
              </a:extLst>
            </p:cNvPr>
            <p:cNvSpPr/>
            <p:nvPr/>
          </p:nvSpPr>
          <p:spPr>
            <a:xfrm>
              <a:off x="3344293" y="1596070"/>
              <a:ext cx="40580" cy="40580"/>
            </a:xfrm>
            <a:custGeom>
              <a:avLst/>
              <a:gdLst/>
              <a:ahLst/>
              <a:cxnLst/>
              <a:rect l="l" t="t" r="r" b="b"/>
              <a:pathLst>
                <a:path w="1421" h="1421" extrusionOk="0">
                  <a:moveTo>
                    <a:pt x="711" y="249"/>
                  </a:moveTo>
                  <a:cubicBezTo>
                    <a:pt x="965" y="249"/>
                    <a:pt x="1173" y="456"/>
                    <a:pt x="1173" y="711"/>
                  </a:cubicBezTo>
                  <a:cubicBezTo>
                    <a:pt x="1173" y="964"/>
                    <a:pt x="965" y="1172"/>
                    <a:pt x="711" y="1172"/>
                  </a:cubicBezTo>
                  <a:cubicBezTo>
                    <a:pt x="456" y="1172"/>
                    <a:pt x="249" y="964"/>
                    <a:pt x="249" y="711"/>
                  </a:cubicBezTo>
                  <a:cubicBezTo>
                    <a:pt x="249" y="456"/>
                    <a:pt x="456" y="249"/>
                    <a:pt x="711" y="249"/>
                  </a:cubicBezTo>
                  <a:close/>
                  <a:moveTo>
                    <a:pt x="711" y="0"/>
                  </a:moveTo>
                  <a:cubicBezTo>
                    <a:pt x="319" y="0"/>
                    <a:pt x="1" y="319"/>
                    <a:pt x="1" y="711"/>
                  </a:cubicBezTo>
                  <a:cubicBezTo>
                    <a:pt x="1" y="1102"/>
                    <a:pt x="319" y="1421"/>
                    <a:pt x="711" y="1421"/>
                  </a:cubicBezTo>
                  <a:cubicBezTo>
                    <a:pt x="1102" y="1421"/>
                    <a:pt x="1420" y="1102"/>
                    <a:pt x="1420" y="711"/>
                  </a:cubicBezTo>
                  <a:cubicBezTo>
                    <a:pt x="1420" y="319"/>
                    <a:pt x="1102" y="0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89;p58">
              <a:extLst>
                <a:ext uri="{FF2B5EF4-FFF2-40B4-BE49-F238E27FC236}">
                  <a16:creationId xmlns:a16="http://schemas.microsoft.com/office/drawing/2014/main" id="{86C222A3-DDF9-0611-E1AE-9504526C14F0}"/>
                </a:ext>
              </a:extLst>
            </p:cNvPr>
            <p:cNvSpPr/>
            <p:nvPr/>
          </p:nvSpPr>
          <p:spPr>
            <a:xfrm>
              <a:off x="3317278" y="1565486"/>
              <a:ext cx="96382" cy="101722"/>
            </a:xfrm>
            <a:custGeom>
              <a:avLst/>
              <a:gdLst/>
              <a:ahLst/>
              <a:cxnLst/>
              <a:rect l="l" t="t" r="r" b="b"/>
              <a:pathLst>
                <a:path w="3375" h="3562" extrusionOk="0">
                  <a:moveTo>
                    <a:pt x="1657" y="249"/>
                  </a:moveTo>
                  <a:cubicBezTo>
                    <a:pt x="1892" y="249"/>
                    <a:pt x="2084" y="440"/>
                    <a:pt x="2084" y="676"/>
                  </a:cubicBezTo>
                  <a:cubicBezTo>
                    <a:pt x="2084" y="705"/>
                    <a:pt x="2081" y="755"/>
                    <a:pt x="2068" y="836"/>
                  </a:cubicBezTo>
                  <a:cubicBezTo>
                    <a:pt x="2059" y="887"/>
                    <a:pt x="2084" y="939"/>
                    <a:pt x="2128" y="964"/>
                  </a:cubicBezTo>
                  <a:cubicBezTo>
                    <a:pt x="2148" y="975"/>
                    <a:pt x="2169" y="981"/>
                    <a:pt x="2190" y="981"/>
                  </a:cubicBezTo>
                  <a:cubicBezTo>
                    <a:pt x="2218" y="981"/>
                    <a:pt x="2246" y="971"/>
                    <a:pt x="2269" y="952"/>
                  </a:cubicBezTo>
                  <a:cubicBezTo>
                    <a:pt x="2333" y="901"/>
                    <a:pt x="2376" y="873"/>
                    <a:pt x="2400" y="858"/>
                  </a:cubicBezTo>
                  <a:cubicBezTo>
                    <a:pt x="2467" y="820"/>
                    <a:pt x="2540" y="801"/>
                    <a:pt x="2612" y="801"/>
                  </a:cubicBezTo>
                  <a:cubicBezTo>
                    <a:pt x="2760" y="801"/>
                    <a:pt x="2904" y="878"/>
                    <a:pt x="2984" y="1015"/>
                  </a:cubicBezTo>
                  <a:cubicBezTo>
                    <a:pt x="3101" y="1218"/>
                    <a:pt x="3031" y="1481"/>
                    <a:pt x="2827" y="1599"/>
                  </a:cubicBezTo>
                  <a:cubicBezTo>
                    <a:pt x="2803" y="1612"/>
                    <a:pt x="2757" y="1635"/>
                    <a:pt x="2680" y="1665"/>
                  </a:cubicBezTo>
                  <a:cubicBezTo>
                    <a:pt x="2632" y="1683"/>
                    <a:pt x="2600" y="1729"/>
                    <a:pt x="2600" y="1782"/>
                  </a:cubicBezTo>
                  <a:cubicBezTo>
                    <a:pt x="2600" y="1833"/>
                    <a:pt x="2632" y="1879"/>
                    <a:pt x="2680" y="1897"/>
                  </a:cubicBezTo>
                  <a:cubicBezTo>
                    <a:pt x="2757" y="1927"/>
                    <a:pt x="2803" y="1950"/>
                    <a:pt x="2827" y="1963"/>
                  </a:cubicBezTo>
                  <a:cubicBezTo>
                    <a:pt x="3031" y="2081"/>
                    <a:pt x="3101" y="2344"/>
                    <a:pt x="2984" y="2547"/>
                  </a:cubicBezTo>
                  <a:cubicBezTo>
                    <a:pt x="2904" y="2684"/>
                    <a:pt x="2760" y="2761"/>
                    <a:pt x="2612" y="2761"/>
                  </a:cubicBezTo>
                  <a:cubicBezTo>
                    <a:pt x="2540" y="2761"/>
                    <a:pt x="2467" y="2742"/>
                    <a:pt x="2400" y="2704"/>
                  </a:cubicBezTo>
                  <a:cubicBezTo>
                    <a:pt x="2376" y="2689"/>
                    <a:pt x="2333" y="2661"/>
                    <a:pt x="2269" y="2610"/>
                  </a:cubicBezTo>
                  <a:cubicBezTo>
                    <a:pt x="2246" y="2591"/>
                    <a:pt x="2218" y="2581"/>
                    <a:pt x="2190" y="2581"/>
                  </a:cubicBezTo>
                  <a:cubicBezTo>
                    <a:pt x="2169" y="2581"/>
                    <a:pt x="2148" y="2587"/>
                    <a:pt x="2128" y="2598"/>
                  </a:cubicBezTo>
                  <a:cubicBezTo>
                    <a:pt x="2083" y="2624"/>
                    <a:pt x="2059" y="2675"/>
                    <a:pt x="2068" y="2726"/>
                  </a:cubicBezTo>
                  <a:cubicBezTo>
                    <a:pt x="2081" y="2806"/>
                    <a:pt x="2083" y="2858"/>
                    <a:pt x="2083" y="2886"/>
                  </a:cubicBezTo>
                  <a:cubicBezTo>
                    <a:pt x="2083" y="3122"/>
                    <a:pt x="1892" y="3313"/>
                    <a:pt x="1656" y="3313"/>
                  </a:cubicBezTo>
                  <a:cubicBezTo>
                    <a:pt x="1421" y="3313"/>
                    <a:pt x="1229" y="3122"/>
                    <a:pt x="1229" y="2886"/>
                  </a:cubicBezTo>
                  <a:cubicBezTo>
                    <a:pt x="1229" y="2858"/>
                    <a:pt x="1232" y="2806"/>
                    <a:pt x="1245" y="2726"/>
                  </a:cubicBezTo>
                  <a:cubicBezTo>
                    <a:pt x="1254" y="2675"/>
                    <a:pt x="1229" y="2624"/>
                    <a:pt x="1185" y="2598"/>
                  </a:cubicBezTo>
                  <a:cubicBezTo>
                    <a:pt x="1165" y="2587"/>
                    <a:pt x="1144" y="2582"/>
                    <a:pt x="1122" y="2582"/>
                  </a:cubicBezTo>
                  <a:cubicBezTo>
                    <a:pt x="1095" y="2582"/>
                    <a:pt x="1067" y="2591"/>
                    <a:pt x="1044" y="2610"/>
                  </a:cubicBezTo>
                  <a:cubicBezTo>
                    <a:pt x="980" y="2661"/>
                    <a:pt x="937" y="2689"/>
                    <a:pt x="913" y="2704"/>
                  </a:cubicBezTo>
                  <a:cubicBezTo>
                    <a:pt x="847" y="2741"/>
                    <a:pt x="774" y="2761"/>
                    <a:pt x="701" y="2761"/>
                  </a:cubicBezTo>
                  <a:cubicBezTo>
                    <a:pt x="663" y="2761"/>
                    <a:pt x="626" y="2756"/>
                    <a:pt x="588" y="2746"/>
                  </a:cubicBezTo>
                  <a:cubicBezTo>
                    <a:pt x="479" y="2716"/>
                    <a:pt x="387" y="2647"/>
                    <a:pt x="329" y="2547"/>
                  </a:cubicBezTo>
                  <a:cubicBezTo>
                    <a:pt x="272" y="2448"/>
                    <a:pt x="257" y="2333"/>
                    <a:pt x="286" y="2223"/>
                  </a:cubicBezTo>
                  <a:cubicBezTo>
                    <a:pt x="317" y="2113"/>
                    <a:pt x="387" y="2021"/>
                    <a:pt x="486" y="1963"/>
                  </a:cubicBezTo>
                  <a:cubicBezTo>
                    <a:pt x="510" y="1950"/>
                    <a:pt x="556" y="1927"/>
                    <a:pt x="633" y="1897"/>
                  </a:cubicBezTo>
                  <a:cubicBezTo>
                    <a:pt x="681" y="1879"/>
                    <a:pt x="713" y="1833"/>
                    <a:pt x="713" y="1782"/>
                  </a:cubicBezTo>
                  <a:cubicBezTo>
                    <a:pt x="713" y="1729"/>
                    <a:pt x="681" y="1683"/>
                    <a:pt x="633" y="1665"/>
                  </a:cubicBezTo>
                  <a:cubicBezTo>
                    <a:pt x="556" y="1635"/>
                    <a:pt x="510" y="1612"/>
                    <a:pt x="486" y="1599"/>
                  </a:cubicBezTo>
                  <a:cubicBezTo>
                    <a:pt x="387" y="1541"/>
                    <a:pt x="317" y="1449"/>
                    <a:pt x="286" y="1339"/>
                  </a:cubicBezTo>
                  <a:cubicBezTo>
                    <a:pt x="257" y="1229"/>
                    <a:pt x="273" y="1114"/>
                    <a:pt x="329" y="1015"/>
                  </a:cubicBezTo>
                  <a:cubicBezTo>
                    <a:pt x="387" y="916"/>
                    <a:pt x="479" y="846"/>
                    <a:pt x="589" y="816"/>
                  </a:cubicBezTo>
                  <a:cubicBezTo>
                    <a:pt x="626" y="806"/>
                    <a:pt x="664" y="801"/>
                    <a:pt x="701" y="801"/>
                  </a:cubicBezTo>
                  <a:cubicBezTo>
                    <a:pt x="774" y="801"/>
                    <a:pt x="847" y="821"/>
                    <a:pt x="913" y="858"/>
                  </a:cubicBezTo>
                  <a:cubicBezTo>
                    <a:pt x="938" y="873"/>
                    <a:pt x="980" y="901"/>
                    <a:pt x="1044" y="952"/>
                  </a:cubicBezTo>
                  <a:cubicBezTo>
                    <a:pt x="1067" y="971"/>
                    <a:pt x="1095" y="981"/>
                    <a:pt x="1122" y="981"/>
                  </a:cubicBezTo>
                  <a:cubicBezTo>
                    <a:pt x="1144" y="981"/>
                    <a:pt x="1165" y="975"/>
                    <a:pt x="1185" y="964"/>
                  </a:cubicBezTo>
                  <a:cubicBezTo>
                    <a:pt x="1230" y="939"/>
                    <a:pt x="1254" y="887"/>
                    <a:pt x="1245" y="836"/>
                  </a:cubicBezTo>
                  <a:cubicBezTo>
                    <a:pt x="1232" y="756"/>
                    <a:pt x="1230" y="705"/>
                    <a:pt x="1230" y="676"/>
                  </a:cubicBezTo>
                  <a:cubicBezTo>
                    <a:pt x="1230" y="440"/>
                    <a:pt x="1421" y="249"/>
                    <a:pt x="1657" y="249"/>
                  </a:cubicBezTo>
                  <a:close/>
                  <a:moveTo>
                    <a:pt x="1657" y="0"/>
                  </a:moveTo>
                  <a:cubicBezTo>
                    <a:pt x="1305" y="0"/>
                    <a:pt x="1015" y="271"/>
                    <a:pt x="983" y="616"/>
                  </a:cubicBezTo>
                  <a:cubicBezTo>
                    <a:pt x="894" y="574"/>
                    <a:pt x="798" y="553"/>
                    <a:pt x="700" y="553"/>
                  </a:cubicBezTo>
                  <a:cubicBezTo>
                    <a:pt x="642" y="553"/>
                    <a:pt x="583" y="560"/>
                    <a:pt x="525" y="576"/>
                  </a:cubicBezTo>
                  <a:cubicBezTo>
                    <a:pt x="350" y="623"/>
                    <a:pt x="205" y="735"/>
                    <a:pt x="114" y="890"/>
                  </a:cubicBezTo>
                  <a:cubicBezTo>
                    <a:pt x="24" y="1047"/>
                    <a:pt x="0" y="1229"/>
                    <a:pt x="47" y="1403"/>
                  </a:cubicBezTo>
                  <a:cubicBezTo>
                    <a:pt x="88" y="1558"/>
                    <a:pt x="181" y="1691"/>
                    <a:pt x="310" y="1780"/>
                  </a:cubicBezTo>
                  <a:cubicBezTo>
                    <a:pt x="181" y="1871"/>
                    <a:pt x="88" y="2004"/>
                    <a:pt x="47" y="2159"/>
                  </a:cubicBezTo>
                  <a:cubicBezTo>
                    <a:pt x="0" y="2333"/>
                    <a:pt x="24" y="2515"/>
                    <a:pt x="114" y="2672"/>
                  </a:cubicBezTo>
                  <a:cubicBezTo>
                    <a:pt x="205" y="2828"/>
                    <a:pt x="350" y="2940"/>
                    <a:pt x="525" y="2986"/>
                  </a:cubicBezTo>
                  <a:cubicBezTo>
                    <a:pt x="583" y="3002"/>
                    <a:pt x="642" y="3009"/>
                    <a:pt x="700" y="3009"/>
                  </a:cubicBezTo>
                  <a:cubicBezTo>
                    <a:pt x="798" y="3009"/>
                    <a:pt x="894" y="2988"/>
                    <a:pt x="983" y="2946"/>
                  </a:cubicBezTo>
                  <a:cubicBezTo>
                    <a:pt x="1015" y="3291"/>
                    <a:pt x="1305" y="3562"/>
                    <a:pt x="1657" y="3562"/>
                  </a:cubicBezTo>
                  <a:cubicBezTo>
                    <a:pt x="2009" y="3562"/>
                    <a:pt x="2299" y="3291"/>
                    <a:pt x="2330" y="2946"/>
                  </a:cubicBezTo>
                  <a:cubicBezTo>
                    <a:pt x="2421" y="2989"/>
                    <a:pt x="2517" y="3009"/>
                    <a:pt x="2613" y="3009"/>
                  </a:cubicBezTo>
                  <a:cubicBezTo>
                    <a:pt x="2846" y="3009"/>
                    <a:pt x="3074" y="2888"/>
                    <a:pt x="3199" y="2672"/>
                  </a:cubicBezTo>
                  <a:cubicBezTo>
                    <a:pt x="3374" y="2367"/>
                    <a:pt x="3286" y="1980"/>
                    <a:pt x="3002" y="1782"/>
                  </a:cubicBezTo>
                  <a:cubicBezTo>
                    <a:pt x="3286" y="1582"/>
                    <a:pt x="3374" y="1195"/>
                    <a:pt x="3199" y="890"/>
                  </a:cubicBezTo>
                  <a:cubicBezTo>
                    <a:pt x="3074" y="674"/>
                    <a:pt x="2846" y="553"/>
                    <a:pt x="2613" y="553"/>
                  </a:cubicBezTo>
                  <a:cubicBezTo>
                    <a:pt x="2517" y="553"/>
                    <a:pt x="2421" y="573"/>
                    <a:pt x="2330" y="616"/>
                  </a:cubicBezTo>
                  <a:cubicBezTo>
                    <a:pt x="2299" y="271"/>
                    <a:pt x="2009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" grpId="0" build="p"/>
      <p:bldP spid="1131" grpId="0" build="p"/>
      <p:bldP spid="1132" grpId="0" uiExpand="1" build="p"/>
      <p:bldP spid="113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56"/>
          <p:cNvSpPr/>
          <p:nvPr/>
        </p:nvSpPr>
        <p:spPr>
          <a:xfrm>
            <a:off x="6244238" y="1056012"/>
            <a:ext cx="1294379" cy="1189044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56"/>
          <p:cNvSpPr txBox="1">
            <a:spLocks noGrp="1"/>
          </p:cNvSpPr>
          <p:nvPr>
            <p:ph type="title"/>
          </p:nvPr>
        </p:nvSpPr>
        <p:spPr>
          <a:xfrm>
            <a:off x="3114600" y="2362075"/>
            <a:ext cx="44640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1"/>
                </a:solidFill>
              </a:rPr>
              <a:t>Project </a:t>
            </a:r>
            <a:r>
              <a:rPr lang="en" sz="3200" dirty="0"/>
              <a:t>Idea</a:t>
            </a:r>
            <a:r>
              <a:rPr lang="en" dirty="0"/>
              <a:t> </a:t>
            </a:r>
            <a:endParaRPr dirty="0"/>
          </a:p>
        </p:txBody>
      </p:sp>
      <p:sp>
        <p:nvSpPr>
          <p:cNvPr id="1233" name="Google Shape;1233;p56"/>
          <p:cNvSpPr txBox="1">
            <a:spLocks noGrp="1"/>
          </p:cNvSpPr>
          <p:nvPr>
            <p:ph type="title" idx="2"/>
          </p:nvPr>
        </p:nvSpPr>
        <p:spPr>
          <a:xfrm>
            <a:off x="6204425" y="1274317"/>
            <a:ext cx="1374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52"/>
          <p:cNvSpPr/>
          <p:nvPr/>
        </p:nvSpPr>
        <p:spPr>
          <a:xfrm>
            <a:off x="1419670" y="1922790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52"/>
          <p:cNvSpPr/>
          <p:nvPr/>
        </p:nvSpPr>
        <p:spPr>
          <a:xfrm>
            <a:off x="1390349" y="2978899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52"/>
          <p:cNvSpPr/>
          <p:nvPr/>
        </p:nvSpPr>
        <p:spPr>
          <a:xfrm>
            <a:off x="1390349" y="930380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52"/>
          <p:cNvSpPr txBox="1">
            <a:spLocks noGrp="1"/>
          </p:cNvSpPr>
          <p:nvPr>
            <p:ph type="title"/>
          </p:nvPr>
        </p:nvSpPr>
        <p:spPr>
          <a:xfrm>
            <a:off x="366052" y="23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Project</a:t>
            </a:r>
            <a:r>
              <a:rPr lang="en" dirty="0"/>
              <a:t> Idea and pillars</a:t>
            </a:r>
            <a:endParaRPr dirty="0"/>
          </a:p>
        </p:txBody>
      </p:sp>
      <p:sp>
        <p:nvSpPr>
          <p:cNvPr id="1144" name="Google Shape;1144;p52"/>
          <p:cNvSpPr txBox="1">
            <a:spLocks noGrp="1"/>
          </p:cNvSpPr>
          <p:nvPr>
            <p:ph type="title"/>
          </p:nvPr>
        </p:nvSpPr>
        <p:spPr>
          <a:xfrm>
            <a:off x="2281549" y="990480"/>
            <a:ext cx="3873007" cy="5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Detecting plant diseases</a:t>
            </a:r>
            <a:endParaRPr sz="2000" dirty="0"/>
          </a:p>
        </p:txBody>
      </p:sp>
      <p:sp>
        <p:nvSpPr>
          <p:cNvPr id="1145" name="Google Shape;1145;p52"/>
          <p:cNvSpPr txBox="1">
            <a:spLocks noGrp="1"/>
          </p:cNvSpPr>
          <p:nvPr>
            <p:ph type="subTitle" idx="4294967295"/>
          </p:nvPr>
        </p:nvSpPr>
        <p:spPr>
          <a:xfrm>
            <a:off x="2281549" y="1398996"/>
            <a:ext cx="5262267" cy="55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Using deep learning model to detect diseases </a:t>
            </a:r>
            <a:endParaRPr sz="1600" dirty="0"/>
          </a:p>
        </p:txBody>
      </p:sp>
      <p:sp>
        <p:nvSpPr>
          <p:cNvPr id="1146" name="Google Shape;1146;p52"/>
          <p:cNvSpPr txBox="1">
            <a:spLocks noGrp="1"/>
          </p:cNvSpPr>
          <p:nvPr>
            <p:ph type="title"/>
          </p:nvPr>
        </p:nvSpPr>
        <p:spPr>
          <a:xfrm>
            <a:off x="2281549" y="1933951"/>
            <a:ext cx="2332500" cy="5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Automating farms</a:t>
            </a:r>
            <a:endParaRPr sz="2000" dirty="0"/>
          </a:p>
        </p:txBody>
      </p:sp>
      <p:sp>
        <p:nvSpPr>
          <p:cNvPr id="1147" name="Google Shape;1147;p52"/>
          <p:cNvSpPr txBox="1">
            <a:spLocks noGrp="1"/>
          </p:cNvSpPr>
          <p:nvPr>
            <p:ph type="subTitle" idx="4294967295"/>
          </p:nvPr>
        </p:nvSpPr>
        <p:spPr>
          <a:xfrm>
            <a:off x="2310870" y="2359439"/>
            <a:ext cx="5593940" cy="55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Using hardware and IOT to automate farms to reduce human effort</a:t>
            </a:r>
            <a:endParaRPr sz="1600" dirty="0"/>
          </a:p>
        </p:txBody>
      </p:sp>
      <p:sp>
        <p:nvSpPr>
          <p:cNvPr id="1148" name="Google Shape;1148;p52"/>
          <p:cNvSpPr txBox="1">
            <a:spLocks noGrp="1"/>
          </p:cNvSpPr>
          <p:nvPr>
            <p:ph type="title"/>
          </p:nvPr>
        </p:nvSpPr>
        <p:spPr>
          <a:xfrm>
            <a:off x="2310870" y="3843137"/>
            <a:ext cx="3575296" cy="5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Feedback to the user </a:t>
            </a:r>
            <a:endParaRPr sz="2000" dirty="0"/>
          </a:p>
        </p:txBody>
      </p:sp>
      <p:sp>
        <p:nvSpPr>
          <p:cNvPr id="1149" name="Google Shape;1149;p52"/>
          <p:cNvSpPr txBox="1">
            <a:spLocks noGrp="1"/>
          </p:cNvSpPr>
          <p:nvPr>
            <p:ph type="subTitle" idx="4294967295"/>
          </p:nvPr>
        </p:nvSpPr>
        <p:spPr>
          <a:xfrm>
            <a:off x="2268020" y="4188453"/>
            <a:ext cx="4862750" cy="55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Creating an application to keep farmers up to date about their farm(s)</a:t>
            </a:r>
            <a:endParaRPr sz="1600" dirty="0"/>
          </a:p>
        </p:txBody>
      </p:sp>
      <p:sp>
        <p:nvSpPr>
          <p:cNvPr id="1151" name="Google Shape;1151;p52"/>
          <p:cNvSpPr txBox="1">
            <a:spLocks noGrp="1"/>
          </p:cNvSpPr>
          <p:nvPr>
            <p:ph type="title" idx="4294967295"/>
          </p:nvPr>
        </p:nvSpPr>
        <p:spPr>
          <a:xfrm>
            <a:off x="1462520" y="1170758"/>
            <a:ext cx="805500" cy="42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1.</a:t>
            </a:r>
            <a:endParaRPr sz="2000" dirty="0"/>
          </a:p>
        </p:txBody>
      </p:sp>
      <p:sp>
        <p:nvSpPr>
          <p:cNvPr id="1152" name="Google Shape;1152;p52"/>
          <p:cNvSpPr txBox="1">
            <a:spLocks noGrp="1"/>
          </p:cNvSpPr>
          <p:nvPr>
            <p:ph type="title" idx="4294967295"/>
          </p:nvPr>
        </p:nvSpPr>
        <p:spPr>
          <a:xfrm>
            <a:off x="1505370" y="2176462"/>
            <a:ext cx="805500" cy="42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2.</a:t>
            </a:r>
            <a:endParaRPr sz="2000" dirty="0"/>
          </a:p>
        </p:txBody>
      </p:sp>
      <p:sp>
        <p:nvSpPr>
          <p:cNvPr id="1153" name="Google Shape;1153;p52"/>
          <p:cNvSpPr txBox="1">
            <a:spLocks noGrp="1"/>
          </p:cNvSpPr>
          <p:nvPr>
            <p:ph type="title" idx="4294967295"/>
          </p:nvPr>
        </p:nvSpPr>
        <p:spPr>
          <a:xfrm>
            <a:off x="1494215" y="3235557"/>
            <a:ext cx="805500" cy="42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3.</a:t>
            </a:r>
            <a:endParaRPr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AA8DA8-2597-3404-864D-3F5563F077B0}"/>
              </a:ext>
            </a:extLst>
          </p:cNvPr>
          <p:cNvSpPr txBox="1"/>
          <p:nvPr/>
        </p:nvSpPr>
        <p:spPr>
          <a:xfrm>
            <a:off x="2310870" y="3179933"/>
            <a:ext cx="357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lt2"/>
                </a:solidFill>
                <a:latin typeface="Libre Bodoni"/>
                <a:sym typeface="Libre Bodoni"/>
              </a:rPr>
              <a:t>Crop Yield prediction model </a:t>
            </a:r>
          </a:p>
        </p:txBody>
      </p:sp>
      <p:sp>
        <p:nvSpPr>
          <p:cNvPr id="3" name="Google Shape;1141;p52">
            <a:extLst>
              <a:ext uri="{FF2B5EF4-FFF2-40B4-BE49-F238E27FC236}">
                <a16:creationId xmlns:a16="http://schemas.microsoft.com/office/drawing/2014/main" id="{8782D71C-8F44-88E0-AD25-33F02BEF35C3}"/>
              </a:ext>
            </a:extLst>
          </p:cNvPr>
          <p:cNvSpPr/>
          <p:nvPr/>
        </p:nvSpPr>
        <p:spPr>
          <a:xfrm>
            <a:off x="1376820" y="4034435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lt2"/>
              </a:buClr>
              <a:buSzPts val="3000"/>
            </a:pPr>
            <a:r>
              <a:rPr lang="en" sz="2000" dirty="0">
                <a:solidFill>
                  <a:schemeClr val="lt2"/>
                </a:solidFill>
                <a:latin typeface="Libre Bodoni"/>
                <a:sym typeface="Libre Bodoni"/>
              </a:rPr>
              <a:t>4.</a:t>
            </a:r>
          </a:p>
        </p:txBody>
      </p:sp>
      <p:grpSp>
        <p:nvGrpSpPr>
          <p:cNvPr id="4" name="Google Shape;1350;p58">
            <a:extLst>
              <a:ext uri="{FF2B5EF4-FFF2-40B4-BE49-F238E27FC236}">
                <a16:creationId xmlns:a16="http://schemas.microsoft.com/office/drawing/2014/main" id="{5BC7BBCF-E857-9271-156D-B904DE6A84B9}"/>
              </a:ext>
            </a:extLst>
          </p:cNvPr>
          <p:cNvGrpSpPr/>
          <p:nvPr/>
        </p:nvGrpSpPr>
        <p:grpSpPr>
          <a:xfrm>
            <a:off x="0" y="1031073"/>
            <a:ext cx="433963" cy="427014"/>
            <a:chOff x="3884532" y="1451059"/>
            <a:chExt cx="246109" cy="242168"/>
          </a:xfrm>
        </p:grpSpPr>
        <p:sp>
          <p:nvSpPr>
            <p:cNvPr id="5" name="Google Shape;1351;p58">
              <a:extLst>
                <a:ext uri="{FF2B5EF4-FFF2-40B4-BE49-F238E27FC236}">
                  <a16:creationId xmlns:a16="http://schemas.microsoft.com/office/drawing/2014/main" id="{268438A7-097A-5AD4-3618-8D43AC895626}"/>
                </a:ext>
              </a:extLst>
            </p:cNvPr>
            <p:cNvSpPr/>
            <p:nvPr/>
          </p:nvSpPr>
          <p:spPr>
            <a:xfrm>
              <a:off x="3884532" y="1451059"/>
              <a:ext cx="246109" cy="242168"/>
            </a:xfrm>
            <a:custGeom>
              <a:avLst/>
              <a:gdLst/>
              <a:ahLst/>
              <a:cxnLst/>
              <a:rect l="l" t="t" r="r" b="b"/>
              <a:pathLst>
                <a:path w="8618" h="8480" extrusionOk="0">
                  <a:moveTo>
                    <a:pt x="2100" y="2223"/>
                  </a:moveTo>
                  <a:cubicBezTo>
                    <a:pt x="2255" y="2223"/>
                    <a:pt x="2400" y="2282"/>
                    <a:pt x="2510" y="2386"/>
                  </a:cubicBezTo>
                  <a:cubicBezTo>
                    <a:pt x="2455" y="2465"/>
                    <a:pt x="2413" y="2552"/>
                    <a:pt x="2387" y="2648"/>
                  </a:cubicBezTo>
                  <a:cubicBezTo>
                    <a:pt x="2332" y="2856"/>
                    <a:pt x="2360" y="3074"/>
                    <a:pt x="2467" y="3259"/>
                  </a:cubicBezTo>
                  <a:cubicBezTo>
                    <a:pt x="2473" y="3269"/>
                    <a:pt x="2478" y="3277"/>
                    <a:pt x="2484" y="3286"/>
                  </a:cubicBezTo>
                  <a:cubicBezTo>
                    <a:pt x="2376" y="3375"/>
                    <a:pt x="2241" y="3425"/>
                    <a:pt x="2100" y="3425"/>
                  </a:cubicBezTo>
                  <a:cubicBezTo>
                    <a:pt x="1768" y="3425"/>
                    <a:pt x="1499" y="3155"/>
                    <a:pt x="1499" y="2824"/>
                  </a:cubicBezTo>
                  <a:cubicBezTo>
                    <a:pt x="1499" y="2493"/>
                    <a:pt x="1768" y="2223"/>
                    <a:pt x="2100" y="2223"/>
                  </a:cubicBezTo>
                  <a:close/>
                  <a:moveTo>
                    <a:pt x="6599" y="2223"/>
                  </a:moveTo>
                  <a:cubicBezTo>
                    <a:pt x="6930" y="2223"/>
                    <a:pt x="7200" y="2493"/>
                    <a:pt x="7200" y="2824"/>
                  </a:cubicBezTo>
                  <a:cubicBezTo>
                    <a:pt x="7200" y="3155"/>
                    <a:pt x="6930" y="3425"/>
                    <a:pt x="6599" y="3425"/>
                  </a:cubicBezTo>
                  <a:cubicBezTo>
                    <a:pt x="6458" y="3425"/>
                    <a:pt x="6322" y="3374"/>
                    <a:pt x="6215" y="3286"/>
                  </a:cubicBezTo>
                  <a:cubicBezTo>
                    <a:pt x="6221" y="3277"/>
                    <a:pt x="6226" y="3269"/>
                    <a:pt x="6231" y="3259"/>
                  </a:cubicBezTo>
                  <a:cubicBezTo>
                    <a:pt x="6394" y="2977"/>
                    <a:pt x="6366" y="2636"/>
                    <a:pt x="6188" y="2387"/>
                  </a:cubicBezTo>
                  <a:lnTo>
                    <a:pt x="6188" y="2386"/>
                  </a:lnTo>
                  <a:cubicBezTo>
                    <a:pt x="6298" y="2282"/>
                    <a:pt x="6443" y="2223"/>
                    <a:pt x="6599" y="2223"/>
                  </a:cubicBezTo>
                  <a:close/>
                  <a:moveTo>
                    <a:pt x="4349" y="249"/>
                  </a:moveTo>
                  <a:cubicBezTo>
                    <a:pt x="4657" y="249"/>
                    <a:pt x="4907" y="500"/>
                    <a:pt x="4907" y="807"/>
                  </a:cubicBezTo>
                  <a:cubicBezTo>
                    <a:pt x="4907" y="859"/>
                    <a:pt x="4900" y="929"/>
                    <a:pt x="4887" y="1009"/>
                  </a:cubicBezTo>
                  <a:cubicBezTo>
                    <a:pt x="4878" y="1061"/>
                    <a:pt x="4902" y="1112"/>
                    <a:pt x="4947" y="1137"/>
                  </a:cubicBezTo>
                  <a:cubicBezTo>
                    <a:pt x="4967" y="1148"/>
                    <a:pt x="4989" y="1154"/>
                    <a:pt x="5010" y="1154"/>
                  </a:cubicBezTo>
                  <a:cubicBezTo>
                    <a:pt x="5038" y="1154"/>
                    <a:pt x="5065" y="1145"/>
                    <a:pt x="5088" y="1126"/>
                  </a:cubicBezTo>
                  <a:cubicBezTo>
                    <a:pt x="5152" y="1074"/>
                    <a:pt x="5208" y="1033"/>
                    <a:pt x="5253" y="1007"/>
                  </a:cubicBezTo>
                  <a:cubicBezTo>
                    <a:pt x="5340" y="958"/>
                    <a:pt x="5436" y="932"/>
                    <a:pt x="5534" y="932"/>
                  </a:cubicBezTo>
                  <a:cubicBezTo>
                    <a:pt x="5582" y="932"/>
                    <a:pt x="5630" y="938"/>
                    <a:pt x="5677" y="951"/>
                  </a:cubicBezTo>
                  <a:cubicBezTo>
                    <a:pt x="5821" y="989"/>
                    <a:pt x="5941" y="1082"/>
                    <a:pt x="6016" y="1211"/>
                  </a:cubicBezTo>
                  <a:cubicBezTo>
                    <a:pt x="6170" y="1477"/>
                    <a:pt x="6078" y="1819"/>
                    <a:pt x="5811" y="1974"/>
                  </a:cubicBezTo>
                  <a:cubicBezTo>
                    <a:pt x="5767" y="1999"/>
                    <a:pt x="5703" y="2028"/>
                    <a:pt x="5626" y="2057"/>
                  </a:cubicBezTo>
                  <a:cubicBezTo>
                    <a:pt x="5577" y="2076"/>
                    <a:pt x="5546" y="2122"/>
                    <a:pt x="5546" y="2173"/>
                  </a:cubicBezTo>
                  <a:cubicBezTo>
                    <a:pt x="5546" y="2225"/>
                    <a:pt x="5578" y="2271"/>
                    <a:pt x="5626" y="2289"/>
                  </a:cubicBezTo>
                  <a:cubicBezTo>
                    <a:pt x="5703" y="2318"/>
                    <a:pt x="5767" y="2348"/>
                    <a:pt x="5811" y="2374"/>
                  </a:cubicBezTo>
                  <a:cubicBezTo>
                    <a:pt x="6078" y="2527"/>
                    <a:pt x="6170" y="2869"/>
                    <a:pt x="6016" y="3135"/>
                  </a:cubicBezTo>
                  <a:cubicBezTo>
                    <a:pt x="5941" y="3265"/>
                    <a:pt x="5821" y="3357"/>
                    <a:pt x="5677" y="3395"/>
                  </a:cubicBezTo>
                  <a:cubicBezTo>
                    <a:pt x="5629" y="3408"/>
                    <a:pt x="5580" y="3415"/>
                    <a:pt x="5532" y="3415"/>
                  </a:cubicBezTo>
                  <a:cubicBezTo>
                    <a:pt x="5435" y="3415"/>
                    <a:pt x="5340" y="3389"/>
                    <a:pt x="5253" y="3340"/>
                  </a:cubicBezTo>
                  <a:cubicBezTo>
                    <a:pt x="5208" y="3314"/>
                    <a:pt x="5152" y="3273"/>
                    <a:pt x="5088" y="3221"/>
                  </a:cubicBezTo>
                  <a:cubicBezTo>
                    <a:pt x="5065" y="3202"/>
                    <a:pt x="5037" y="3193"/>
                    <a:pt x="5009" y="3193"/>
                  </a:cubicBezTo>
                  <a:cubicBezTo>
                    <a:pt x="4988" y="3193"/>
                    <a:pt x="4967" y="3199"/>
                    <a:pt x="4947" y="3209"/>
                  </a:cubicBezTo>
                  <a:cubicBezTo>
                    <a:pt x="4902" y="3235"/>
                    <a:pt x="4878" y="3286"/>
                    <a:pt x="4887" y="3337"/>
                  </a:cubicBezTo>
                  <a:cubicBezTo>
                    <a:pt x="4900" y="3418"/>
                    <a:pt x="4907" y="3488"/>
                    <a:pt x="4907" y="3539"/>
                  </a:cubicBezTo>
                  <a:cubicBezTo>
                    <a:pt x="4907" y="3848"/>
                    <a:pt x="4657" y="4097"/>
                    <a:pt x="4349" y="4097"/>
                  </a:cubicBezTo>
                  <a:cubicBezTo>
                    <a:pt x="4042" y="4097"/>
                    <a:pt x="3792" y="3848"/>
                    <a:pt x="3792" y="3539"/>
                  </a:cubicBezTo>
                  <a:cubicBezTo>
                    <a:pt x="3792" y="3488"/>
                    <a:pt x="3798" y="3418"/>
                    <a:pt x="3812" y="3337"/>
                  </a:cubicBezTo>
                  <a:cubicBezTo>
                    <a:pt x="3820" y="3286"/>
                    <a:pt x="3796" y="3235"/>
                    <a:pt x="3751" y="3209"/>
                  </a:cubicBezTo>
                  <a:cubicBezTo>
                    <a:pt x="3731" y="3199"/>
                    <a:pt x="3710" y="3193"/>
                    <a:pt x="3689" y="3193"/>
                  </a:cubicBezTo>
                  <a:cubicBezTo>
                    <a:pt x="3661" y="3193"/>
                    <a:pt x="3633" y="3202"/>
                    <a:pt x="3610" y="3221"/>
                  </a:cubicBezTo>
                  <a:cubicBezTo>
                    <a:pt x="3546" y="3273"/>
                    <a:pt x="3490" y="3314"/>
                    <a:pt x="3444" y="3340"/>
                  </a:cubicBezTo>
                  <a:lnTo>
                    <a:pt x="3445" y="3340"/>
                  </a:lnTo>
                  <a:cubicBezTo>
                    <a:pt x="3359" y="3389"/>
                    <a:pt x="3263" y="3415"/>
                    <a:pt x="3167" y="3415"/>
                  </a:cubicBezTo>
                  <a:cubicBezTo>
                    <a:pt x="3118" y="3415"/>
                    <a:pt x="3069" y="3408"/>
                    <a:pt x="3021" y="3395"/>
                  </a:cubicBezTo>
                  <a:cubicBezTo>
                    <a:pt x="2878" y="3357"/>
                    <a:pt x="2758" y="3265"/>
                    <a:pt x="2683" y="3135"/>
                  </a:cubicBezTo>
                  <a:cubicBezTo>
                    <a:pt x="2608" y="3007"/>
                    <a:pt x="2589" y="2856"/>
                    <a:pt x="2627" y="2712"/>
                  </a:cubicBezTo>
                  <a:cubicBezTo>
                    <a:pt x="2666" y="2569"/>
                    <a:pt x="2758" y="2448"/>
                    <a:pt x="2887" y="2374"/>
                  </a:cubicBezTo>
                  <a:cubicBezTo>
                    <a:pt x="2932" y="2348"/>
                    <a:pt x="2996" y="2318"/>
                    <a:pt x="3072" y="2289"/>
                  </a:cubicBezTo>
                  <a:cubicBezTo>
                    <a:pt x="3121" y="2271"/>
                    <a:pt x="3153" y="2225"/>
                    <a:pt x="3153" y="2173"/>
                  </a:cubicBezTo>
                  <a:cubicBezTo>
                    <a:pt x="3153" y="2122"/>
                    <a:pt x="3121" y="2076"/>
                    <a:pt x="3072" y="2057"/>
                  </a:cubicBezTo>
                  <a:cubicBezTo>
                    <a:pt x="2996" y="2028"/>
                    <a:pt x="2931" y="1999"/>
                    <a:pt x="2887" y="1974"/>
                  </a:cubicBezTo>
                  <a:cubicBezTo>
                    <a:pt x="2758" y="1898"/>
                    <a:pt x="2666" y="1778"/>
                    <a:pt x="2627" y="1634"/>
                  </a:cubicBezTo>
                  <a:cubicBezTo>
                    <a:pt x="2589" y="1491"/>
                    <a:pt x="2608" y="1340"/>
                    <a:pt x="2683" y="1211"/>
                  </a:cubicBezTo>
                  <a:cubicBezTo>
                    <a:pt x="2758" y="1082"/>
                    <a:pt x="2878" y="989"/>
                    <a:pt x="3021" y="951"/>
                  </a:cubicBezTo>
                  <a:cubicBezTo>
                    <a:pt x="3069" y="938"/>
                    <a:pt x="3118" y="932"/>
                    <a:pt x="3166" y="932"/>
                  </a:cubicBezTo>
                  <a:cubicBezTo>
                    <a:pt x="3263" y="932"/>
                    <a:pt x="3359" y="957"/>
                    <a:pt x="3445" y="1007"/>
                  </a:cubicBezTo>
                  <a:cubicBezTo>
                    <a:pt x="3490" y="1033"/>
                    <a:pt x="3546" y="1074"/>
                    <a:pt x="3610" y="1126"/>
                  </a:cubicBezTo>
                  <a:cubicBezTo>
                    <a:pt x="3633" y="1145"/>
                    <a:pt x="3661" y="1154"/>
                    <a:pt x="3688" y="1154"/>
                  </a:cubicBezTo>
                  <a:cubicBezTo>
                    <a:pt x="3710" y="1154"/>
                    <a:pt x="3732" y="1148"/>
                    <a:pt x="3751" y="1137"/>
                  </a:cubicBezTo>
                  <a:cubicBezTo>
                    <a:pt x="3796" y="1112"/>
                    <a:pt x="3820" y="1061"/>
                    <a:pt x="3812" y="1009"/>
                  </a:cubicBezTo>
                  <a:cubicBezTo>
                    <a:pt x="3798" y="929"/>
                    <a:pt x="3792" y="859"/>
                    <a:pt x="3792" y="807"/>
                  </a:cubicBezTo>
                  <a:cubicBezTo>
                    <a:pt x="3792" y="500"/>
                    <a:pt x="4042" y="249"/>
                    <a:pt x="4349" y="249"/>
                  </a:cubicBezTo>
                  <a:close/>
                  <a:moveTo>
                    <a:pt x="6599" y="900"/>
                  </a:moveTo>
                  <a:cubicBezTo>
                    <a:pt x="6906" y="900"/>
                    <a:pt x="7157" y="1150"/>
                    <a:pt x="7157" y="1457"/>
                  </a:cubicBezTo>
                  <a:cubicBezTo>
                    <a:pt x="7157" y="1509"/>
                    <a:pt x="7149" y="1580"/>
                    <a:pt x="7137" y="1661"/>
                  </a:cubicBezTo>
                  <a:cubicBezTo>
                    <a:pt x="7128" y="1711"/>
                    <a:pt x="7153" y="1763"/>
                    <a:pt x="7197" y="1789"/>
                  </a:cubicBezTo>
                  <a:cubicBezTo>
                    <a:pt x="7216" y="1799"/>
                    <a:pt x="7238" y="1805"/>
                    <a:pt x="7259" y="1805"/>
                  </a:cubicBezTo>
                  <a:cubicBezTo>
                    <a:pt x="7287" y="1805"/>
                    <a:pt x="7315" y="1796"/>
                    <a:pt x="7337" y="1777"/>
                  </a:cubicBezTo>
                  <a:cubicBezTo>
                    <a:pt x="7401" y="1725"/>
                    <a:pt x="7459" y="1684"/>
                    <a:pt x="7504" y="1658"/>
                  </a:cubicBezTo>
                  <a:cubicBezTo>
                    <a:pt x="7591" y="1608"/>
                    <a:pt x="7687" y="1584"/>
                    <a:pt x="7781" y="1584"/>
                  </a:cubicBezTo>
                  <a:cubicBezTo>
                    <a:pt x="7974" y="1584"/>
                    <a:pt x="8162" y="1684"/>
                    <a:pt x="8266" y="1862"/>
                  </a:cubicBezTo>
                  <a:cubicBezTo>
                    <a:pt x="8340" y="1991"/>
                    <a:pt x="8360" y="2142"/>
                    <a:pt x="8321" y="2286"/>
                  </a:cubicBezTo>
                  <a:cubicBezTo>
                    <a:pt x="8283" y="2429"/>
                    <a:pt x="8191" y="2549"/>
                    <a:pt x="8061" y="2624"/>
                  </a:cubicBezTo>
                  <a:cubicBezTo>
                    <a:pt x="8016" y="2649"/>
                    <a:pt x="7953" y="2679"/>
                    <a:pt x="7875" y="2708"/>
                  </a:cubicBezTo>
                  <a:cubicBezTo>
                    <a:pt x="7827" y="2727"/>
                    <a:pt x="7796" y="2773"/>
                    <a:pt x="7796" y="2825"/>
                  </a:cubicBezTo>
                  <a:cubicBezTo>
                    <a:pt x="7796" y="2876"/>
                    <a:pt x="7827" y="2922"/>
                    <a:pt x="7875" y="2941"/>
                  </a:cubicBezTo>
                  <a:cubicBezTo>
                    <a:pt x="7953" y="2970"/>
                    <a:pt x="8016" y="2999"/>
                    <a:pt x="8061" y="3024"/>
                  </a:cubicBezTo>
                  <a:cubicBezTo>
                    <a:pt x="8191" y="3100"/>
                    <a:pt x="8283" y="3220"/>
                    <a:pt x="8321" y="3363"/>
                  </a:cubicBezTo>
                  <a:cubicBezTo>
                    <a:pt x="8360" y="3507"/>
                    <a:pt x="8340" y="3657"/>
                    <a:pt x="8266" y="3787"/>
                  </a:cubicBezTo>
                  <a:lnTo>
                    <a:pt x="8266" y="3786"/>
                  </a:lnTo>
                  <a:cubicBezTo>
                    <a:pt x="8191" y="3916"/>
                    <a:pt x="8071" y="4007"/>
                    <a:pt x="7927" y="4046"/>
                  </a:cubicBezTo>
                  <a:cubicBezTo>
                    <a:pt x="7879" y="4059"/>
                    <a:pt x="7830" y="4065"/>
                    <a:pt x="7782" y="4065"/>
                  </a:cubicBezTo>
                  <a:cubicBezTo>
                    <a:pt x="7685" y="4065"/>
                    <a:pt x="7590" y="4040"/>
                    <a:pt x="7504" y="3991"/>
                  </a:cubicBezTo>
                  <a:cubicBezTo>
                    <a:pt x="7459" y="3965"/>
                    <a:pt x="7401" y="3923"/>
                    <a:pt x="7337" y="3872"/>
                  </a:cubicBezTo>
                  <a:cubicBezTo>
                    <a:pt x="7315" y="3853"/>
                    <a:pt x="7287" y="3844"/>
                    <a:pt x="7259" y="3844"/>
                  </a:cubicBezTo>
                  <a:cubicBezTo>
                    <a:pt x="7238" y="3844"/>
                    <a:pt x="7217" y="3849"/>
                    <a:pt x="7197" y="3860"/>
                  </a:cubicBezTo>
                  <a:cubicBezTo>
                    <a:pt x="7153" y="3886"/>
                    <a:pt x="7128" y="3936"/>
                    <a:pt x="7137" y="3988"/>
                  </a:cubicBezTo>
                  <a:cubicBezTo>
                    <a:pt x="7149" y="4069"/>
                    <a:pt x="7157" y="4139"/>
                    <a:pt x="7157" y="4190"/>
                  </a:cubicBezTo>
                  <a:cubicBezTo>
                    <a:pt x="7157" y="4498"/>
                    <a:pt x="6907" y="4749"/>
                    <a:pt x="6599" y="4749"/>
                  </a:cubicBezTo>
                  <a:cubicBezTo>
                    <a:pt x="6292" y="4749"/>
                    <a:pt x="6041" y="4498"/>
                    <a:pt x="6041" y="4190"/>
                  </a:cubicBezTo>
                  <a:cubicBezTo>
                    <a:pt x="6041" y="4138"/>
                    <a:pt x="6048" y="4068"/>
                    <a:pt x="6061" y="3988"/>
                  </a:cubicBezTo>
                  <a:cubicBezTo>
                    <a:pt x="6069" y="3937"/>
                    <a:pt x="6045" y="3886"/>
                    <a:pt x="6001" y="3860"/>
                  </a:cubicBezTo>
                  <a:cubicBezTo>
                    <a:pt x="5982" y="3849"/>
                    <a:pt x="5960" y="3844"/>
                    <a:pt x="5939" y="3844"/>
                  </a:cubicBezTo>
                  <a:cubicBezTo>
                    <a:pt x="5911" y="3844"/>
                    <a:pt x="5883" y="3853"/>
                    <a:pt x="5860" y="3872"/>
                  </a:cubicBezTo>
                  <a:cubicBezTo>
                    <a:pt x="5797" y="3924"/>
                    <a:pt x="5739" y="3965"/>
                    <a:pt x="5694" y="3991"/>
                  </a:cubicBezTo>
                  <a:cubicBezTo>
                    <a:pt x="5607" y="4041"/>
                    <a:pt x="5510" y="4066"/>
                    <a:pt x="5415" y="4066"/>
                  </a:cubicBezTo>
                  <a:cubicBezTo>
                    <a:pt x="5285" y="4066"/>
                    <a:pt x="5156" y="4020"/>
                    <a:pt x="5054" y="3932"/>
                  </a:cubicBezTo>
                  <a:cubicBezTo>
                    <a:pt x="5113" y="3824"/>
                    <a:pt x="5150" y="3700"/>
                    <a:pt x="5155" y="3569"/>
                  </a:cubicBezTo>
                  <a:cubicBezTo>
                    <a:pt x="5273" y="3631"/>
                    <a:pt x="5402" y="3663"/>
                    <a:pt x="5532" y="3663"/>
                  </a:cubicBezTo>
                  <a:cubicBezTo>
                    <a:pt x="5602" y="3663"/>
                    <a:pt x="5672" y="3654"/>
                    <a:pt x="5741" y="3636"/>
                  </a:cubicBezTo>
                  <a:cubicBezTo>
                    <a:pt x="5857" y="3604"/>
                    <a:pt x="5963" y="3549"/>
                    <a:pt x="6053" y="3474"/>
                  </a:cubicBezTo>
                  <a:cubicBezTo>
                    <a:pt x="6205" y="3601"/>
                    <a:pt x="6397" y="3673"/>
                    <a:pt x="6599" y="3673"/>
                  </a:cubicBezTo>
                  <a:cubicBezTo>
                    <a:pt x="7067" y="3673"/>
                    <a:pt x="7448" y="3292"/>
                    <a:pt x="7448" y="2824"/>
                  </a:cubicBezTo>
                  <a:cubicBezTo>
                    <a:pt x="7448" y="2356"/>
                    <a:pt x="7067" y="1976"/>
                    <a:pt x="6599" y="1976"/>
                  </a:cubicBezTo>
                  <a:cubicBezTo>
                    <a:pt x="6377" y="1976"/>
                    <a:pt x="6171" y="2059"/>
                    <a:pt x="6014" y="2210"/>
                  </a:cubicBezTo>
                  <a:cubicBezTo>
                    <a:pt x="5996" y="2197"/>
                    <a:pt x="5979" y="2185"/>
                    <a:pt x="5961" y="2173"/>
                  </a:cubicBezTo>
                  <a:cubicBezTo>
                    <a:pt x="6326" y="1944"/>
                    <a:pt x="6448" y="1464"/>
                    <a:pt x="6231" y="1087"/>
                  </a:cubicBezTo>
                  <a:cubicBezTo>
                    <a:pt x="6225" y="1076"/>
                    <a:pt x="6219" y="1066"/>
                    <a:pt x="6212" y="1056"/>
                  </a:cubicBezTo>
                  <a:cubicBezTo>
                    <a:pt x="6315" y="956"/>
                    <a:pt x="6452" y="900"/>
                    <a:pt x="6599" y="900"/>
                  </a:cubicBezTo>
                  <a:close/>
                  <a:moveTo>
                    <a:pt x="4473" y="4336"/>
                  </a:moveTo>
                  <a:lnTo>
                    <a:pt x="4473" y="5157"/>
                  </a:lnTo>
                  <a:lnTo>
                    <a:pt x="4225" y="5157"/>
                  </a:lnTo>
                  <a:lnTo>
                    <a:pt x="4225" y="4336"/>
                  </a:lnTo>
                  <a:cubicBezTo>
                    <a:pt x="4265" y="4343"/>
                    <a:pt x="4307" y="4346"/>
                    <a:pt x="4350" y="4346"/>
                  </a:cubicBezTo>
                  <a:cubicBezTo>
                    <a:pt x="4392" y="4346"/>
                    <a:pt x="4433" y="4343"/>
                    <a:pt x="4473" y="4336"/>
                  </a:cubicBezTo>
                  <a:close/>
                  <a:moveTo>
                    <a:pt x="3798" y="4128"/>
                  </a:moveTo>
                  <a:cubicBezTo>
                    <a:pt x="3851" y="4178"/>
                    <a:pt x="3911" y="4221"/>
                    <a:pt x="3977" y="4254"/>
                  </a:cubicBezTo>
                  <a:lnTo>
                    <a:pt x="3977" y="5158"/>
                  </a:lnTo>
                  <a:lnTo>
                    <a:pt x="3830" y="5158"/>
                  </a:lnTo>
                  <a:cubicBezTo>
                    <a:pt x="3785" y="4955"/>
                    <a:pt x="3729" y="4752"/>
                    <a:pt x="3662" y="4554"/>
                  </a:cubicBezTo>
                  <a:cubicBezTo>
                    <a:pt x="3630" y="4457"/>
                    <a:pt x="3593" y="4361"/>
                    <a:pt x="3556" y="4267"/>
                  </a:cubicBezTo>
                  <a:cubicBezTo>
                    <a:pt x="3643" y="4235"/>
                    <a:pt x="3725" y="4188"/>
                    <a:pt x="3798" y="4128"/>
                  </a:cubicBezTo>
                  <a:close/>
                  <a:moveTo>
                    <a:pt x="4900" y="4128"/>
                  </a:moveTo>
                  <a:cubicBezTo>
                    <a:pt x="4976" y="4190"/>
                    <a:pt x="5059" y="4237"/>
                    <a:pt x="5149" y="4269"/>
                  </a:cubicBezTo>
                  <a:cubicBezTo>
                    <a:pt x="5111" y="4362"/>
                    <a:pt x="5076" y="4458"/>
                    <a:pt x="5043" y="4554"/>
                  </a:cubicBezTo>
                  <a:cubicBezTo>
                    <a:pt x="4976" y="4753"/>
                    <a:pt x="4920" y="4956"/>
                    <a:pt x="4876" y="5159"/>
                  </a:cubicBezTo>
                  <a:lnTo>
                    <a:pt x="4876" y="5158"/>
                  </a:lnTo>
                  <a:lnTo>
                    <a:pt x="4722" y="5158"/>
                  </a:lnTo>
                  <a:lnTo>
                    <a:pt x="4722" y="4255"/>
                  </a:lnTo>
                  <a:cubicBezTo>
                    <a:pt x="4787" y="4221"/>
                    <a:pt x="4847" y="4178"/>
                    <a:pt x="4900" y="4128"/>
                  </a:cubicBezTo>
                  <a:close/>
                  <a:moveTo>
                    <a:pt x="3017" y="4269"/>
                  </a:moveTo>
                  <a:lnTo>
                    <a:pt x="3017" y="4269"/>
                  </a:lnTo>
                  <a:cubicBezTo>
                    <a:pt x="3104" y="4298"/>
                    <a:pt x="3194" y="4314"/>
                    <a:pt x="3283" y="4314"/>
                  </a:cubicBezTo>
                  <a:cubicBezTo>
                    <a:pt x="3291" y="4314"/>
                    <a:pt x="3299" y="4314"/>
                    <a:pt x="3307" y="4314"/>
                  </a:cubicBezTo>
                  <a:cubicBezTo>
                    <a:pt x="3350" y="4418"/>
                    <a:pt x="3391" y="4525"/>
                    <a:pt x="3427" y="4633"/>
                  </a:cubicBezTo>
                  <a:cubicBezTo>
                    <a:pt x="3485" y="4806"/>
                    <a:pt x="3535" y="4982"/>
                    <a:pt x="3575" y="5160"/>
                  </a:cubicBezTo>
                  <a:cubicBezTo>
                    <a:pt x="3490" y="5161"/>
                    <a:pt x="3405" y="5162"/>
                    <a:pt x="3321" y="5162"/>
                  </a:cubicBezTo>
                  <a:cubicBezTo>
                    <a:pt x="3262" y="4918"/>
                    <a:pt x="3167" y="4603"/>
                    <a:pt x="3017" y="4269"/>
                  </a:cubicBezTo>
                  <a:close/>
                  <a:moveTo>
                    <a:pt x="5690" y="4265"/>
                  </a:moveTo>
                  <a:cubicBezTo>
                    <a:pt x="5539" y="4601"/>
                    <a:pt x="5443" y="4918"/>
                    <a:pt x="5385" y="5162"/>
                  </a:cubicBezTo>
                  <a:cubicBezTo>
                    <a:pt x="5300" y="5161"/>
                    <a:pt x="5215" y="5161"/>
                    <a:pt x="5130" y="5160"/>
                  </a:cubicBezTo>
                  <a:cubicBezTo>
                    <a:pt x="5170" y="4984"/>
                    <a:pt x="5220" y="4808"/>
                    <a:pt x="5278" y="4633"/>
                  </a:cubicBezTo>
                  <a:cubicBezTo>
                    <a:pt x="5315" y="4525"/>
                    <a:pt x="5356" y="4418"/>
                    <a:pt x="5399" y="4314"/>
                  </a:cubicBezTo>
                  <a:cubicBezTo>
                    <a:pt x="5404" y="4314"/>
                    <a:pt x="5410" y="4314"/>
                    <a:pt x="5416" y="4314"/>
                  </a:cubicBezTo>
                  <a:cubicBezTo>
                    <a:pt x="5507" y="4314"/>
                    <a:pt x="5601" y="4298"/>
                    <a:pt x="5690" y="4265"/>
                  </a:cubicBezTo>
                  <a:close/>
                  <a:moveTo>
                    <a:pt x="6468" y="6680"/>
                  </a:moveTo>
                  <a:cubicBezTo>
                    <a:pt x="6467" y="6921"/>
                    <a:pt x="6439" y="7465"/>
                    <a:pt x="6224" y="7976"/>
                  </a:cubicBezTo>
                  <a:cubicBezTo>
                    <a:pt x="6159" y="8132"/>
                    <a:pt x="6008" y="8231"/>
                    <a:pt x="5839" y="8231"/>
                  </a:cubicBezTo>
                  <a:lnTo>
                    <a:pt x="2859" y="8231"/>
                  </a:lnTo>
                  <a:cubicBezTo>
                    <a:pt x="2691" y="8231"/>
                    <a:pt x="2539" y="8132"/>
                    <a:pt x="2475" y="7976"/>
                  </a:cubicBezTo>
                  <a:cubicBezTo>
                    <a:pt x="2260" y="7465"/>
                    <a:pt x="2231" y="6921"/>
                    <a:pt x="2231" y="6680"/>
                  </a:cubicBezTo>
                  <a:lnTo>
                    <a:pt x="2231" y="6680"/>
                  </a:lnTo>
                  <a:cubicBezTo>
                    <a:pt x="2934" y="6695"/>
                    <a:pt x="3642" y="6703"/>
                    <a:pt x="4350" y="6703"/>
                  </a:cubicBezTo>
                  <a:cubicBezTo>
                    <a:pt x="5057" y="6703"/>
                    <a:pt x="5764" y="6695"/>
                    <a:pt x="6467" y="6680"/>
                  </a:cubicBezTo>
                  <a:close/>
                  <a:moveTo>
                    <a:pt x="4350" y="0"/>
                  </a:moveTo>
                  <a:cubicBezTo>
                    <a:pt x="3914" y="0"/>
                    <a:pt x="3559" y="347"/>
                    <a:pt x="3543" y="777"/>
                  </a:cubicBezTo>
                  <a:cubicBezTo>
                    <a:pt x="3426" y="715"/>
                    <a:pt x="3298" y="684"/>
                    <a:pt x="3168" y="684"/>
                  </a:cubicBezTo>
                  <a:cubicBezTo>
                    <a:pt x="3098" y="684"/>
                    <a:pt x="3027" y="693"/>
                    <a:pt x="2957" y="712"/>
                  </a:cubicBezTo>
                  <a:cubicBezTo>
                    <a:pt x="2843" y="742"/>
                    <a:pt x="2739" y="796"/>
                    <a:pt x="2651" y="869"/>
                  </a:cubicBezTo>
                  <a:cubicBezTo>
                    <a:pt x="2503" y="729"/>
                    <a:pt x="2309" y="651"/>
                    <a:pt x="2100" y="651"/>
                  </a:cubicBezTo>
                  <a:cubicBezTo>
                    <a:pt x="2002" y="651"/>
                    <a:pt x="1907" y="669"/>
                    <a:pt x="1817" y="702"/>
                  </a:cubicBezTo>
                  <a:cubicBezTo>
                    <a:pt x="1753" y="726"/>
                    <a:pt x="1720" y="798"/>
                    <a:pt x="1744" y="862"/>
                  </a:cubicBezTo>
                  <a:cubicBezTo>
                    <a:pt x="1763" y="912"/>
                    <a:pt x="1811" y="943"/>
                    <a:pt x="1861" y="943"/>
                  </a:cubicBezTo>
                  <a:cubicBezTo>
                    <a:pt x="1875" y="943"/>
                    <a:pt x="1890" y="941"/>
                    <a:pt x="1904" y="935"/>
                  </a:cubicBezTo>
                  <a:cubicBezTo>
                    <a:pt x="1967" y="911"/>
                    <a:pt x="2032" y="900"/>
                    <a:pt x="2100" y="900"/>
                  </a:cubicBezTo>
                  <a:cubicBezTo>
                    <a:pt x="2247" y="900"/>
                    <a:pt x="2384" y="956"/>
                    <a:pt x="2486" y="1055"/>
                  </a:cubicBezTo>
                  <a:cubicBezTo>
                    <a:pt x="2480" y="1066"/>
                    <a:pt x="2474" y="1076"/>
                    <a:pt x="2467" y="1087"/>
                  </a:cubicBezTo>
                  <a:cubicBezTo>
                    <a:pt x="2360" y="1274"/>
                    <a:pt x="2332" y="1491"/>
                    <a:pt x="2387" y="1699"/>
                  </a:cubicBezTo>
                  <a:cubicBezTo>
                    <a:pt x="2440" y="1897"/>
                    <a:pt x="2564" y="2064"/>
                    <a:pt x="2738" y="2173"/>
                  </a:cubicBezTo>
                  <a:cubicBezTo>
                    <a:pt x="2720" y="2185"/>
                    <a:pt x="2702" y="2197"/>
                    <a:pt x="2685" y="2210"/>
                  </a:cubicBezTo>
                  <a:cubicBezTo>
                    <a:pt x="2528" y="2059"/>
                    <a:pt x="2321" y="1976"/>
                    <a:pt x="2100" y="1976"/>
                  </a:cubicBezTo>
                  <a:cubicBezTo>
                    <a:pt x="1632" y="1976"/>
                    <a:pt x="1250" y="2356"/>
                    <a:pt x="1250" y="2824"/>
                  </a:cubicBezTo>
                  <a:cubicBezTo>
                    <a:pt x="1250" y="3292"/>
                    <a:pt x="1632" y="3673"/>
                    <a:pt x="2100" y="3673"/>
                  </a:cubicBezTo>
                  <a:cubicBezTo>
                    <a:pt x="2301" y="3673"/>
                    <a:pt x="2494" y="3601"/>
                    <a:pt x="2646" y="3474"/>
                  </a:cubicBezTo>
                  <a:cubicBezTo>
                    <a:pt x="2736" y="3549"/>
                    <a:pt x="2841" y="3604"/>
                    <a:pt x="2957" y="3636"/>
                  </a:cubicBezTo>
                  <a:cubicBezTo>
                    <a:pt x="3026" y="3654"/>
                    <a:pt x="3097" y="3663"/>
                    <a:pt x="3167" y="3663"/>
                  </a:cubicBezTo>
                  <a:cubicBezTo>
                    <a:pt x="3297" y="3663"/>
                    <a:pt x="3427" y="3631"/>
                    <a:pt x="3544" y="3569"/>
                  </a:cubicBezTo>
                  <a:cubicBezTo>
                    <a:pt x="3549" y="3700"/>
                    <a:pt x="3585" y="3824"/>
                    <a:pt x="3646" y="3932"/>
                  </a:cubicBezTo>
                  <a:cubicBezTo>
                    <a:pt x="3544" y="4020"/>
                    <a:pt x="3415" y="4065"/>
                    <a:pt x="3284" y="4065"/>
                  </a:cubicBezTo>
                  <a:cubicBezTo>
                    <a:pt x="3189" y="4065"/>
                    <a:pt x="3092" y="4041"/>
                    <a:pt x="3004" y="3991"/>
                  </a:cubicBezTo>
                  <a:cubicBezTo>
                    <a:pt x="2959" y="3965"/>
                    <a:pt x="2902" y="3923"/>
                    <a:pt x="2839" y="3872"/>
                  </a:cubicBezTo>
                  <a:cubicBezTo>
                    <a:pt x="2816" y="3853"/>
                    <a:pt x="2788" y="3844"/>
                    <a:pt x="2760" y="3844"/>
                  </a:cubicBezTo>
                  <a:cubicBezTo>
                    <a:pt x="2739" y="3844"/>
                    <a:pt x="2717" y="3849"/>
                    <a:pt x="2698" y="3860"/>
                  </a:cubicBezTo>
                  <a:cubicBezTo>
                    <a:pt x="2653" y="3886"/>
                    <a:pt x="2629" y="3936"/>
                    <a:pt x="2638" y="3988"/>
                  </a:cubicBezTo>
                  <a:cubicBezTo>
                    <a:pt x="2651" y="4068"/>
                    <a:pt x="2657" y="4138"/>
                    <a:pt x="2657" y="4190"/>
                  </a:cubicBezTo>
                  <a:cubicBezTo>
                    <a:pt x="2657" y="4498"/>
                    <a:pt x="2408" y="4748"/>
                    <a:pt x="2100" y="4748"/>
                  </a:cubicBezTo>
                  <a:cubicBezTo>
                    <a:pt x="1793" y="4748"/>
                    <a:pt x="1542" y="4498"/>
                    <a:pt x="1542" y="4190"/>
                  </a:cubicBezTo>
                  <a:cubicBezTo>
                    <a:pt x="1542" y="4139"/>
                    <a:pt x="1549" y="4069"/>
                    <a:pt x="1563" y="3988"/>
                  </a:cubicBezTo>
                  <a:cubicBezTo>
                    <a:pt x="1570" y="3936"/>
                    <a:pt x="1546" y="3886"/>
                    <a:pt x="1502" y="3860"/>
                  </a:cubicBezTo>
                  <a:cubicBezTo>
                    <a:pt x="1483" y="3849"/>
                    <a:pt x="1461" y="3844"/>
                    <a:pt x="1440" y="3844"/>
                  </a:cubicBezTo>
                  <a:cubicBezTo>
                    <a:pt x="1412" y="3844"/>
                    <a:pt x="1384" y="3853"/>
                    <a:pt x="1361" y="3872"/>
                  </a:cubicBezTo>
                  <a:cubicBezTo>
                    <a:pt x="1297" y="3924"/>
                    <a:pt x="1240" y="3965"/>
                    <a:pt x="1195" y="3991"/>
                  </a:cubicBezTo>
                  <a:cubicBezTo>
                    <a:pt x="1109" y="4040"/>
                    <a:pt x="1014" y="4065"/>
                    <a:pt x="918" y="4065"/>
                  </a:cubicBezTo>
                  <a:cubicBezTo>
                    <a:pt x="869" y="4065"/>
                    <a:pt x="820" y="4059"/>
                    <a:pt x="772" y="4046"/>
                  </a:cubicBezTo>
                  <a:cubicBezTo>
                    <a:pt x="628" y="4007"/>
                    <a:pt x="508" y="3916"/>
                    <a:pt x="433" y="3786"/>
                  </a:cubicBezTo>
                  <a:cubicBezTo>
                    <a:pt x="359" y="3657"/>
                    <a:pt x="339" y="3507"/>
                    <a:pt x="377" y="3363"/>
                  </a:cubicBezTo>
                  <a:cubicBezTo>
                    <a:pt x="416" y="3219"/>
                    <a:pt x="509" y="3099"/>
                    <a:pt x="637" y="3024"/>
                  </a:cubicBezTo>
                  <a:cubicBezTo>
                    <a:pt x="682" y="2998"/>
                    <a:pt x="747" y="2969"/>
                    <a:pt x="823" y="2940"/>
                  </a:cubicBezTo>
                  <a:cubicBezTo>
                    <a:pt x="871" y="2922"/>
                    <a:pt x="904" y="2876"/>
                    <a:pt x="904" y="2824"/>
                  </a:cubicBezTo>
                  <a:cubicBezTo>
                    <a:pt x="904" y="2773"/>
                    <a:pt x="871" y="2727"/>
                    <a:pt x="823" y="2708"/>
                  </a:cubicBezTo>
                  <a:cubicBezTo>
                    <a:pt x="747" y="2679"/>
                    <a:pt x="682" y="2649"/>
                    <a:pt x="637" y="2623"/>
                  </a:cubicBezTo>
                  <a:cubicBezTo>
                    <a:pt x="371" y="2470"/>
                    <a:pt x="279" y="2128"/>
                    <a:pt x="433" y="1862"/>
                  </a:cubicBezTo>
                  <a:cubicBezTo>
                    <a:pt x="508" y="1733"/>
                    <a:pt x="628" y="1640"/>
                    <a:pt x="772" y="1602"/>
                  </a:cubicBezTo>
                  <a:cubicBezTo>
                    <a:pt x="820" y="1589"/>
                    <a:pt x="869" y="1582"/>
                    <a:pt x="917" y="1582"/>
                  </a:cubicBezTo>
                  <a:cubicBezTo>
                    <a:pt x="1014" y="1582"/>
                    <a:pt x="1109" y="1608"/>
                    <a:pt x="1195" y="1658"/>
                  </a:cubicBezTo>
                  <a:cubicBezTo>
                    <a:pt x="1240" y="1683"/>
                    <a:pt x="1297" y="1725"/>
                    <a:pt x="1361" y="1776"/>
                  </a:cubicBezTo>
                  <a:cubicBezTo>
                    <a:pt x="1384" y="1795"/>
                    <a:pt x="1411" y="1805"/>
                    <a:pt x="1439" y="1805"/>
                  </a:cubicBezTo>
                  <a:cubicBezTo>
                    <a:pt x="1461" y="1805"/>
                    <a:pt x="1483" y="1799"/>
                    <a:pt x="1502" y="1788"/>
                  </a:cubicBezTo>
                  <a:cubicBezTo>
                    <a:pt x="1546" y="1763"/>
                    <a:pt x="1570" y="1711"/>
                    <a:pt x="1562" y="1660"/>
                  </a:cubicBezTo>
                  <a:cubicBezTo>
                    <a:pt x="1549" y="1579"/>
                    <a:pt x="1542" y="1509"/>
                    <a:pt x="1542" y="1457"/>
                  </a:cubicBezTo>
                  <a:cubicBezTo>
                    <a:pt x="1542" y="1367"/>
                    <a:pt x="1563" y="1281"/>
                    <a:pt x="1604" y="1202"/>
                  </a:cubicBezTo>
                  <a:cubicBezTo>
                    <a:pt x="1636" y="1141"/>
                    <a:pt x="1612" y="1066"/>
                    <a:pt x="1551" y="1033"/>
                  </a:cubicBezTo>
                  <a:cubicBezTo>
                    <a:pt x="1533" y="1024"/>
                    <a:pt x="1514" y="1020"/>
                    <a:pt x="1495" y="1020"/>
                  </a:cubicBezTo>
                  <a:cubicBezTo>
                    <a:pt x="1450" y="1020"/>
                    <a:pt x="1406" y="1044"/>
                    <a:pt x="1384" y="1087"/>
                  </a:cubicBezTo>
                  <a:cubicBezTo>
                    <a:pt x="1329" y="1192"/>
                    <a:pt x="1298" y="1309"/>
                    <a:pt x="1294" y="1428"/>
                  </a:cubicBezTo>
                  <a:cubicBezTo>
                    <a:pt x="1177" y="1366"/>
                    <a:pt x="1047" y="1334"/>
                    <a:pt x="917" y="1334"/>
                  </a:cubicBezTo>
                  <a:cubicBezTo>
                    <a:pt x="847" y="1334"/>
                    <a:pt x="776" y="1343"/>
                    <a:pt x="707" y="1361"/>
                  </a:cubicBezTo>
                  <a:cubicBezTo>
                    <a:pt x="499" y="1418"/>
                    <a:pt x="326" y="1550"/>
                    <a:pt x="218" y="1737"/>
                  </a:cubicBezTo>
                  <a:cubicBezTo>
                    <a:pt x="1" y="2115"/>
                    <a:pt x="122" y="2595"/>
                    <a:pt x="489" y="2824"/>
                  </a:cubicBezTo>
                  <a:cubicBezTo>
                    <a:pt x="314" y="2933"/>
                    <a:pt x="191" y="3100"/>
                    <a:pt x="138" y="3298"/>
                  </a:cubicBezTo>
                  <a:cubicBezTo>
                    <a:pt x="81" y="3506"/>
                    <a:pt x="111" y="3723"/>
                    <a:pt x="218" y="3910"/>
                  </a:cubicBezTo>
                  <a:cubicBezTo>
                    <a:pt x="326" y="4096"/>
                    <a:pt x="499" y="4230"/>
                    <a:pt x="707" y="4286"/>
                  </a:cubicBezTo>
                  <a:cubicBezTo>
                    <a:pt x="777" y="4305"/>
                    <a:pt x="847" y="4314"/>
                    <a:pt x="917" y="4314"/>
                  </a:cubicBezTo>
                  <a:cubicBezTo>
                    <a:pt x="1048" y="4314"/>
                    <a:pt x="1177" y="4282"/>
                    <a:pt x="1294" y="4219"/>
                  </a:cubicBezTo>
                  <a:cubicBezTo>
                    <a:pt x="1309" y="4651"/>
                    <a:pt x="1665" y="4997"/>
                    <a:pt x="2100" y="4997"/>
                  </a:cubicBezTo>
                  <a:cubicBezTo>
                    <a:pt x="2436" y="4997"/>
                    <a:pt x="2724" y="4790"/>
                    <a:pt x="2845" y="4497"/>
                  </a:cubicBezTo>
                  <a:cubicBezTo>
                    <a:pt x="2947" y="4743"/>
                    <a:pt x="3018" y="4974"/>
                    <a:pt x="3066" y="5165"/>
                  </a:cubicBezTo>
                  <a:cubicBezTo>
                    <a:pt x="2742" y="5169"/>
                    <a:pt x="2418" y="5175"/>
                    <a:pt x="2096" y="5183"/>
                  </a:cubicBezTo>
                  <a:cubicBezTo>
                    <a:pt x="1832" y="5189"/>
                    <a:pt x="1611" y="5373"/>
                    <a:pt x="1557" y="5630"/>
                  </a:cubicBezTo>
                  <a:cubicBezTo>
                    <a:pt x="1518" y="5828"/>
                    <a:pt x="1518" y="6030"/>
                    <a:pt x="1557" y="6229"/>
                  </a:cubicBezTo>
                  <a:cubicBezTo>
                    <a:pt x="1602" y="6449"/>
                    <a:pt x="1771" y="6615"/>
                    <a:pt x="1983" y="6662"/>
                  </a:cubicBezTo>
                  <a:cubicBezTo>
                    <a:pt x="1983" y="6915"/>
                    <a:pt x="2010" y="7511"/>
                    <a:pt x="2246" y="8072"/>
                  </a:cubicBezTo>
                  <a:cubicBezTo>
                    <a:pt x="2349" y="8320"/>
                    <a:pt x="2591" y="8480"/>
                    <a:pt x="2860" y="8480"/>
                  </a:cubicBezTo>
                  <a:lnTo>
                    <a:pt x="5839" y="8480"/>
                  </a:lnTo>
                  <a:cubicBezTo>
                    <a:pt x="6109" y="8480"/>
                    <a:pt x="6349" y="8320"/>
                    <a:pt x="6453" y="8072"/>
                  </a:cubicBezTo>
                  <a:cubicBezTo>
                    <a:pt x="6689" y="7511"/>
                    <a:pt x="6717" y="6915"/>
                    <a:pt x="6716" y="6662"/>
                  </a:cubicBezTo>
                  <a:cubicBezTo>
                    <a:pt x="6929" y="6615"/>
                    <a:pt x="7096" y="6449"/>
                    <a:pt x="7141" y="6229"/>
                  </a:cubicBezTo>
                  <a:cubicBezTo>
                    <a:pt x="7182" y="6030"/>
                    <a:pt x="7182" y="5828"/>
                    <a:pt x="7141" y="5630"/>
                  </a:cubicBezTo>
                  <a:cubicBezTo>
                    <a:pt x="7089" y="5373"/>
                    <a:pt x="6867" y="5189"/>
                    <a:pt x="6603" y="5183"/>
                  </a:cubicBezTo>
                  <a:cubicBezTo>
                    <a:pt x="6527" y="5181"/>
                    <a:pt x="6449" y="5178"/>
                    <a:pt x="6373" y="5177"/>
                  </a:cubicBezTo>
                  <a:cubicBezTo>
                    <a:pt x="6373" y="5177"/>
                    <a:pt x="6372" y="5177"/>
                    <a:pt x="6371" y="5177"/>
                  </a:cubicBezTo>
                  <a:cubicBezTo>
                    <a:pt x="6304" y="5177"/>
                    <a:pt x="6248" y="5231"/>
                    <a:pt x="6247" y="5299"/>
                  </a:cubicBezTo>
                  <a:cubicBezTo>
                    <a:pt x="6246" y="5368"/>
                    <a:pt x="6300" y="5424"/>
                    <a:pt x="6368" y="5426"/>
                  </a:cubicBezTo>
                  <a:cubicBezTo>
                    <a:pt x="6444" y="5427"/>
                    <a:pt x="6521" y="5429"/>
                    <a:pt x="6597" y="5430"/>
                  </a:cubicBezTo>
                  <a:cubicBezTo>
                    <a:pt x="6742" y="5434"/>
                    <a:pt x="6869" y="5539"/>
                    <a:pt x="6898" y="5679"/>
                  </a:cubicBezTo>
                  <a:cubicBezTo>
                    <a:pt x="6932" y="5845"/>
                    <a:pt x="6932" y="6013"/>
                    <a:pt x="6898" y="6179"/>
                  </a:cubicBezTo>
                  <a:cubicBezTo>
                    <a:pt x="6869" y="6320"/>
                    <a:pt x="6742" y="6425"/>
                    <a:pt x="6597" y="6428"/>
                  </a:cubicBezTo>
                  <a:cubicBezTo>
                    <a:pt x="5851" y="6445"/>
                    <a:pt x="5101" y="6454"/>
                    <a:pt x="4350" y="6454"/>
                  </a:cubicBezTo>
                  <a:cubicBezTo>
                    <a:pt x="3599" y="6454"/>
                    <a:pt x="2848" y="6445"/>
                    <a:pt x="2102" y="6428"/>
                  </a:cubicBezTo>
                  <a:cubicBezTo>
                    <a:pt x="1957" y="6425"/>
                    <a:pt x="1830" y="6320"/>
                    <a:pt x="1801" y="6179"/>
                  </a:cubicBezTo>
                  <a:cubicBezTo>
                    <a:pt x="1767" y="6013"/>
                    <a:pt x="1767" y="5845"/>
                    <a:pt x="1801" y="5679"/>
                  </a:cubicBezTo>
                  <a:cubicBezTo>
                    <a:pt x="1830" y="5539"/>
                    <a:pt x="1957" y="5434"/>
                    <a:pt x="2102" y="5430"/>
                  </a:cubicBezTo>
                  <a:cubicBezTo>
                    <a:pt x="2851" y="5413"/>
                    <a:pt x="3605" y="5405"/>
                    <a:pt x="4357" y="5405"/>
                  </a:cubicBezTo>
                  <a:cubicBezTo>
                    <a:pt x="4864" y="5405"/>
                    <a:pt x="5370" y="5409"/>
                    <a:pt x="5873" y="5417"/>
                  </a:cubicBezTo>
                  <a:cubicBezTo>
                    <a:pt x="5873" y="5417"/>
                    <a:pt x="5874" y="5417"/>
                    <a:pt x="5875" y="5417"/>
                  </a:cubicBezTo>
                  <a:cubicBezTo>
                    <a:pt x="5942" y="5417"/>
                    <a:pt x="5998" y="5363"/>
                    <a:pt x="5999" y="5294"/>
                  </a:cubicBezTo>
                  <a:cubicBezTo>
                    <a:pt x="6000" y="5225"/>
                    <a:pt x="5945" y="5169"/>
                    <a:pt x="5877" y="5168"/>
                  </a:cubicBezTo>
                  <a:cubicBezTo>
                    <a:pt x="5798" y="5167"/>
                    <a:pt x="5719" y="5166"/>
                    <a:pt x="5640" y="5165"/>
                  </a:cubicBezTo>
                  <a:cubicBezTo>
                    <a:pt x="5688" y="4977"/>
                    <a:pt x="5757" y="4748"/>
                    <a:pt x="5857" y="4505"/>
                  </a:cubicBezTo>
                  <a:cubicBezTo>
                    <a:pt x="5980" y="4794"/>
                    <a:pt x="6267" y="4997"/>
                    <a:pt x="6599" y="4997"/>
                  </a:cubicBezTo>
                  <a:cubicBezTo>
                    <a:pt x="7034" y="4997"/>
                    <a:pt x="7390" y="4651"/>
                    <a:pt x="7405" y="4219"/>
                  </a:cubicBezTo>
                  <a:cubicBezTo>
                    <a:pt x="7523" y="4282"/>
                    <a:pt x="7652" y="4314"/>
                    <a:pt x="7782" y="4314"/>
                  </a:cubicBezTo>
                  <a:cubicBezTo>
                    <a:pt x="7852" y="4314"/>
                    <a:pt x="7922" y="4305"/>
                    <a:pt x="7991" y="4286"/>
                  </a:cubicBezTo>
                  <a:cubicBezTo>
                    <a:pt x="8199" y="4230"/>
                    <a:pt x="8374" y="4097"/>
                    <a:pt x="8481" y="3910"/>
                  </a:cubicBezTo>
                  <a:cubicBezTo>
                    <a:pt x="8589" y="3723"/>
                    <a:pt x="8617" y="3506"/>
                    <a:pt x="8562" y="3298"/>
                  </a:cubicBezTo>
                  <a:cubicBezTo>
                    <a:pt x="8508" y="3100"/>
                    <a:pt x="8384" y="2933"/>
                    <a:pt x="8211" y="2824"/>
                  </a:cubicBezTo>
                  <a:cubicBezTo>
                    <a:pt x="8384" y="2715"/>
                    <a:pt x="8508" y="2548"/>
                    <a:pt x="8562" y="2350"/>
                  </a:cubicBezTo>
                  <a:cubicBezTo>
                    <a:pt x="8617" y="2142"/>
                    <a:pt x="8589" y="1924"/>
                    <a:pt x="8481" y="1737"/>
                  </a:cubicBezTo>
                  <a:cubicBezTo>
                    <a:pt x="8374" y="1551"/>
                    <a:pt x="8199" y="1418"/>
                    <a:pt x="7991" y="1362"/>
                  </a:cubicBezTo>
                  <a:cubicBezTo>
                    <a:pt x="7922" y="1344"/>
                    <a:pt x="7851" y="1334"/>
                    <a:pt x="7780" y="1334"/>
                  </a:cubicBezTo>
                  <a:cubicBezTo>
                    <a:pt x="7651" y="1334"/>
                    <a:pt x="7522" y="1366"/>
                    <a:pt x="7405" y="1428"/>
                  </a:cubicBezTo>
                  <a:cubicBezTo>
                    <a:pt x="7390" y="998"/>
                    <a:pt x="7034" y="651"/>
                    <a:pt x="6599" y="651"/>
                  </a:cubicBezTo>
                  <a:cubicBezTo>
                    <a:pt x="6390" y="651"/>
                    <a:pt x="6196" y="729"/>
                    <a:pt x="6047" y="869"/>
                  </a:cubicBezTo>
                  <a:cubicBezTo>
                    <a:pt x="5901" y="749"/>
                    <a:pt x="5718" y="684"/>
                    <a:pt x="5531" y="684"/>
                  </a:cubicBezTo>
                  <a:cubicBezTo>
                    <a:pt x="5403" y="684"/>
                    <a:pt x="5275" y="714"/>
                    <a:pt x="5155" y="777"/>
                  </a:cubicBezTo>
                  <a:cubicBezTo>
                    <a:pt x="5140" y="346"/>
                    <a:pt x="4784" y="0"/>
                    <a:pt x="4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52;p58">
              <a:extLst>
                <a:ext uri="{FF2B5EF4-FFF2-40B4-BE49-F238E27FC236}">
                  <a16:creationId xmlns:a16="http://schemas.microsoft.com/office/drawing/2014/main" id="{1B2E2D5B-7C3B-4DF7-6123-4212FDC0120B}"/>
                </a:ext>
              </a:extLst>
            </p:cNvPr>
            <p:cNvSpPr/>
            <p:nvPr/>
          </p:nvSpPr>
          <p:spPr>
            <a:xfrm>
              <a:off x="3984482" y="1488868"/>
              <a:ext cx="48491" cy="48519"/>
            </a:xfrm>
            <a:custGeom>
              <a:avLst/>
              <a:gdLst/>
              <a:ahLst/>
              <a:cxnLst/>
              <a:rect l="l" t="t" r="r" b="b"/>
              <a:pathLst>
                <a:path w="1698" h="1699" extrusionOk="0">
                  <a:moveTo>
                    <a:pt x="850" y="249"/>
                  </a:moveTo>
                  <a:cubicBezTo>
                    <a:pt x="1181" y="249"/>
                    <a:pt x="1450" y="518"/>
                    <a:pt x="1450" y="849"/>
                  </a:cubicBezTo>
                  <a:cubicBezTo>
                    <a:pt x="1450" y="1180"/>
                    <a:pt x="1181" y="1450"/>
                    <a:pt x="850" y="1450"/>
                  </a:cubicBezTo>
                  <a:cubicBezTo>
                    <a:pt x="519" y="1450"/>
                    <a:pt x="249" y="1180"/>
                    <a:pt x="249" y="849"/>
                  </a:cubicBezTo>
                  <a:cubicBezTo>
                    <a:pt x="249" y="518"/>
                    <a:pt x="519" y="249"/>
                    <a:pt x="850" y="249"/>
                  </a:cubicBezTo>
                  <a:close/>
                  <a:moveTo>
                    <a:pt x="850" y="1"/>
                  </a:moveTo>
                  <a:cubicBezTo>
                    <a:pt x="382" y="1"/>
                    <a:pt x="0" y="381"/>
                    <a:pt x="0" y="849"/>
                  </a:cubicBezTo>
                  <a:cubicBezTo>
                    <a:pt x="0" y="1317"/>
                    <a:pt x="382" y="1698"/>
                    <a:pt x="850" y="1698"/>
                  </a:cubicBezTo>
                  <a:cubicBezTo>
                    <a:pt x="1318" y="1698"/>
                    <a:pt x="1698" y="1317"/>
                    <a:pt x="1698" y="849"/>
                  </a:cubicBezTo>
                  <a:cubicBezTo>
                    <a:pt x="1698" y="381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349;p58">
            <a:extLst>
              <a:ext uri="{FF2B5EF4-FFF2-40B4-BE49-F238E27FC236}">
                <a16:creationId xmlns:a16="http://schemas.microsoft.com/office/drawing/2014/main" id="{22AD5ADF-DBE2-72B0-D821-7DBB2C893401}"/>
              </a:ext>
            </a:extLst>
          </p:cNvPr>
          <p:cNvSpPr/>
          <p:nvPr/>
        </p:nvSpPr>
        <p:spPr>
          <a:xfrm>
            <a:off x="8696177" y="4635969"/>
            <a:ext cx="358095" cy="434282"/>
          </a:xfrm>
          <a:custGeom>
            <a:avLst/>
            <a:gdLst/>
            <a:ahLst/>
            <a:cxnLst/>
            <a:rect l="l" t="t" r="r" b="b"/>
            <a:pathLst>
              <a:path w="6992" h="8480" extrusionOk="0">
                <a:moveTo>
                  <a:pt x="3789" y="249"/>
                </a:moveTo>
                <a:cubicBezTo>
                  <a:pt x="3795" y="249"/>
                  <a:pt x="3799" y="249"/>
                  <a:pt x="3804" y="250"/>
                </a:cubicBezTo>
                <a:lnTo>
                  <a:pt x="4910" y="408"/>
                </a:lnTo>
                <a:cubicBezTo>
                  <a:pt x="4936" y="411"/>
                  <a:pt x="4960" y="426"/>
                  <a:pt x="4977" y="447"/>
                </a:cubicBezTo>
                <a:cubicBezTo>
                  <a:pt x="4993" y="469"/>
                  <a:pt x="5000" y="496"/>
                  <a:pt x="4996" y="522"/>
                </a:cubicBezTo>
                <a:cubicBezTo>
                  <a:pt x="4992" y="549"/>
                  <a:pt x="4978" y="573"/>
                  <a:pt x="4956" y="589"/>
                </a:cubicBezTo>
                <a:cubicBezTo>
                  <a:pt x="4938" y="602"/>
                  <a:pt x="4918" y="610"/>
                  <a:pt x="4896" y="610"/>
                </a:cubicBezTo>
                <a:cubicBezTo>
                  <a:pt x="4891" y="610"/>
                  <a:pt x="4886" y="609"/>
                  <a:pt x="4881" y="609"/>
                </a:cubicBezTo>
                <a:lnTo>
                  <a:pt x="3776" y="451"/>
                </a:lnTo>
                <a:cubicBezTo>
                  <a:pt x="3720" y="444"/>
                  <a:pt x="3682" y="391"/>
                  <a:pt x="3689" y="336"/>
                </a:cubicBezTo>
                <a:cubicBezTo>
                  <a:pt x="3696" y="286"/>
                  <a:pt x="3740" y="249"/>
                  <a:pt x="3789" y="249"/>
                </a:cubicBezTo>
                <a:close/>
                <a:moveTo>
                  <a:pt x="2313" y="350"/>
                </a:moveTo>
                <a:cubicBezTo>
                  <a:pt x="2592" y="477"/>
                  <a:pt x="2884" y="731"/>
                  <a:pt x="3119" y="1059"/>
                </a:cubicBezTo>
                <a:cubicBezTo>
                  <a:pt x="3354" y="1386"/>
                  <a:pt x="3501" y="1743"/>
                  <a:pt x="3531" y="2048"/>
                </a:cubicBezTo>
                <a:cubicBezTo>
                  <a:pt x="3252" y="1922"/>
                  <a:pt x="2962" y="1667"/>
                  <a:pt x="2727" y="1340"/>
                </a:cubicBezTo>
                <a:cubicBezTo>
                  <a:pt x="2492" y="1012"/>
                  <a:pt x="2344" y="655"/>
                  <a:pt x="2313" y="350"/>
                </a:cubicBezTo>
                <a:close/>
                <a:moveTo>
                  <a:pt x="6207" y="1633"/>
                </a:moveTo>
                <a:lnTo>
                  <a:pt x="6207" y="1633"/>
                </a:lnTo>
                <a:cubicBezTo>
                  <a:pt x="6145" y="1933"/>
                  <a:pt x="5961" y="2274"/>
                  <a:pt x="5694" y="2575"/>
                </a:cubicBezTo>
                <a:cubicBezTo>
                  <a:pt x="5426" y="2876"/>
                  <a:pt x="5111" y="3099"/>
                  <a:pt x="4820" y="3197"/>
                </a:cubicBezTo>
                <a:cubicBezTo>
                  <a:pt x="4882" y="2896"/>
                  <a:pt x="5066" y="2557"/>
                  <a:pt x="5333" y="2255"/>
                </a:cubicBezTo>
                <a:lnTo>
                  <a:pt x="5332" y="2255"/>
                </a:lnTo>
                <a:cubicBezTo>
                  <a:pt x="5600" y="1953"/>
                  <a:pt x="5916" y="1731"/>
                  <a:pt x="6207" y="1633"/>
                </a:cubicBezTo>
                <a:close/>
                <a:moveTo>
                  <a:pt x="3369" y="3202"/>
                </a:moveTo>
                <a:cubicBezTo>
                  <a:pt x="3374" y="3202"/>
                  <a:pt x="3379" y="3202"/>
                  <a:pt x="3384" y="3203"/>
                </a:cubicBezTo>
                <a:lnTo>
                  <a:pt x="4489" y="3361"/>
                </a:lnTo>
                <a:cubicBezTo>
                  <a:pt x="4516" y="3364"/>
                  <a:pt x="4539" y="3379"/>
                  <a:pt x="4556" y="3400"/>
                </a:cubicBezTo>
                <a:cubicBezTo>
                  <a:pt x="4563" y="3412"/>
                  <a:pt x="4570" y="3422"/>
                  <a:pt x="4573" y="3433"/>
                </a:cubicBezTo>
                <a:cubicBezTo>
                  <a:pt x="4577" y="3447"/>
                  <a:pt x="4578" y="3461"/>
                  <a:pt x="4576" y="3476"/>
                </a:cubicBezTo>
                <a:cubicBezTo>
                  <a:pt x="4572" y="3502"/>
                  <a:pt x="4557" y="3526"/>
                  <a:pt x="4536" y="3543"/>
                </a:cubicBezTo>
                <a:cubicBezTo>
                  <a:pt x="4518" y="3556"/>
                  <a:pt x="4497" y="3563"/>
                  <a:pt x="4476" y="3563"/>
                </a:cubicBezTo>
                <a:cubicBezTo>
                  <a:pt x="4471" y="3563"/>
                  <a:pt x="4466" y="3563"/>
                  <a:pt x="4461" y="3562"/>
                </a:cubicBezTo>
                <a:lnTo>
                  <a:pt x="3355" y="3404"/>
                </a:lnTo>
                <a:cubicBezTo>
                  <a:pt x="3299" y="3397"/>
                  <a:pt x="3261" y="3344"/>
                  <a:pt x="3269" y="3289"/>
                </a:cubicBezTo>
                <a:cubicBezTo>
                  <a:pt x="3277" y="3239"/>
                  <a:pt x="3319" y="3202"/>
                  <a:pt x="3369" y="3202"/>
                </a:cubicBezTo>
                <a:close/>
                <a:moveTo>
                  <a:pt x="3471" y="3671"/>
                </a:moveTo>
                <a:lnTo>
                  <a:pt x="4275" y="3786"/>
                </a:lnTo>
                <a:cubicBezTo>
                  <a:pt x="4228" y="3912"/>
                  <a:pt x="4161" y="4108"/>
                  <a:pt x="4099" y="4355"/>
                </a:cubicBezTo>
                <a:lnTo>
                  <a:pt x="3478" y="4355"/>
                </a:lnTo>
                <a:cubicBezTo>
                  <a:pt x="3493" y="4061"/>
                  <a:pt x="3482" y="3820"/>
                  <a:pt x="3471" y="3671"/>
                </a:cubicBezTo>
                <a:close/>
                <a:moveTo>
                  <a:pt x="3210" y="4603"/>
                </a:moveTo>
                <a:cubicBezTo>
                  <a:pt x="3198" y="4713"/>
                  <a:pt x="3185" y="4829"/>
                  <a:pt x="3165" y="4948"/>
                </a:cubicBezTo>
                <a:lnTo>
                  <a:pt x="2420" y="4948"/>
                </a:lnTo>
                <a:cubicBezTo>
                  <a:pt x="2325" y="4948"/>
                  <a:pt x="2248" y="4871"/>
                  <a:pt x="2248" y="4776"/>
                </a:cubicBezTo>
                <a:cubicBezTo>
                  <a:pt x="2248" y="4681"/>
                  <a:pt x="2325" y="4603"/>
                  <a:pt x="2420" y="4603"/>
                </a:cubicBezTo>
                <a:close/>
                <a:moveTo>
                  <a:pt x="4041" y="4603"/>
                </a:moveTo>
                <a:cubicBezTo>
                  <a:pt x="4018" y="4712"/>
                  <a:pt x="3997" y="4827"/>
                  <a:pt x="3981" y="4948"/>
                </a:cubicBezTo>
                <a:lnTo>
                  <a:pt x="3419" y="4948"/>
                </a:lnTo>
                <a:cubicBezTo>
                  <a:pt x="3436" y="4829"/>
                  <a:pt x="3451" y="4713"/>
                  <a:pt x="3461" y="4603"/>
                </a:cubicBezTo>
                <a:close/>
                <a:moveTo>
                  <a:pt x="4573" y="4603"/>
                </a:moveTo>
                <a:cubicBezTo>
                  <a:pt x="4668" y="4603"/>
                  <a:pt x="4745" y="4681"/>
                  <a:pt x="4745" y="4776"/>
                </a:cubicBezTo>
                <a:cubicBezTo>
                  <a:pt x="4745" y="4871"/>
                  <a:pt x="4668" y="4948"/>
                  <a:pt x="4573" y="4948"/>
                </a:cubicBezTo>
                <a:lnTo>
                  <a:pt x="4233" y="4948"/>
                </a:lnTo>
                <a:cubicBezTo>
                  <a:pt x="4252" y="4827"/>
                  <a:pt x="4274" y="4711"/>
                  <a:pt x="4297" y="4603"/>
                </a:cubicBezTo>
                <a:close/>
                <a:moveTo>
                  <a:pt x="3950" y="5196"/>
                </a:moveTo>
                <a:cubicBezTo>
                  <a:pt x="3925" y="5465"/>
                  <a:pt x="3920" y="5752"/>
                  <a:pt x="3949" y="6046"/>
                </a:cubicBezTo>
                <a:lnTo>
                  <a:pt x="3153" y="5932"/>
                </a:lnTo>
                <a:cubicBezTo>
                  <a:pt x="3252" y="5687"/>
                  <a:pt x="3324" y="5437"/>
                  <a:pt x="3374" y="5196"/>
                </a:cubicBezTo>
                <a:close/>
                <a:moveTo>
                  <a:pt x="2950" y="6156"/>
                </a:moveTo>
                <a:cubicBezTo>
                  <a:pt x="2954" y="6156"/>
                  <a:pt x="2959" y="6156"/>
                  <a:pt x="2963" y="6157"/>
                </a:cubicBezTo>
                <a:lnTo>
                  <a:pt x="4069" y="6314"/>
                </a:lnTo>
                <a:cubicBezTo>
                  <a:pt x="4125" y="6322"/>
                  <a:pt x="4163" y="6373"/>
                  <a:pt x="4155" y="6428"/>
                </a:cubicBezTo>
                <a:cubicBezTo>
                  <a:pt x="4148" y="6480"/>
                  <a:pt x="4105" y="6516"/>
                  <a:pt x="4055" y="6516"/>
                </a:cubicBezTo>
                <a:cubicBezTo>
                  <a:pt x="4050" y="6516"/>
                  <a:pt x="4045" y="6516"/>
                  <a:pt x="4040" y="6515"/>
                </a:cubicBezTo>
                <a:lnTo>
                  <a:pt x="2935" y="6357"/>
                </a:lnTo>
                <a:cubicBezTo>
                  <a:pt x="2880" y="6350"/>
                  <a:pt x="2841" y="6298"/>
                  <a:pt x="2848" y="6242"/>
                </a:cubicBezTo>
                <a:cubicBezTo>
                  <a:pt x="2856" y="6192"/>
                  <a:pt x="2899" y="6156"/>
                  <a:pt x="2950" y="6156"/>
                </a:cubicBezTo>
                <a:close/>
                <a:moveTo>
                  <a:pt x="3049" y="6625"/>
                </a:moveTo>
                <a:lnTo>
                  <a:pt x="3856" y="6740"/>
                </a:lnTo>
                <a:cubicBezTo>
                  <a:pt x="3818" y="6849"/>
                  <a:pt x="3762" y="7013"/>
                  <a:pt x="3707" y="7218"/>
                </a:cubicBezTo>
                <a:lnTo>
                  <a:pt x="3057" y="7218"/>
                </a:lnTo>
                <a:lnTo>
                  <a:pt x="3057" y="7217"/>
                </a:lnTo>
                <a:cubicBezTo>
                  <a:pt x="3065" y="6964"/>
                  <a:pt x="3057" y="6757"/>
                  <a:pt x="3049" y="6625"/>
                </a:cubicBezTo>
                <a:close/>
                <a:moveTo>
                  <a:pt x="3645" y="7466"/>
                </a:moveTo>
                <a:cubicBezTo>
                  <a:pt x="3618" y="7584"/>
                  <a:pt x="3592" y="7711"/>
                  <a:pt x="3570" y="7845"/>
                </a:cubicBezTo>
                <a:lnTo>
                  <a:pt x="2999" y="7892"/>
                </a:lnTo>
                <a:cubicBezTo>
                  <a:pt x="3020" y="7743"/>
                  <a:pt x="3034" y="7600"/>
                  <a:pt x="3044" y="7466"/>
                </a:cubicBezTo>
                <a:close/>
                <a:moveTo>
                  <a:pt x="3790" y="0"/>
                </a:moveTo>
                <a:cubicBezTo>
                  <a:pt x="3619" y="0"/>
                  <a:pt x="3468" y="127"/>
                  <a:pt x="3444" y="301"/>
                </a:cubicBezTo>
                <a:cubicBezTo>
                  <a:pt x="3422" y="455"/>
                  <a:pt x="3504" y="600"/>
                  <a:pt x="3637" y="665"/>
                </a:cubicBezTo>
                <a:cubicBezTo>
                  <a:pt x="3648" y="801"/>
                  <a:pt x="3668" y="1109"/>
                  <a:pt x="3642" y="1495"/>
                </a:cubicBezTo>
                <a:cubicBezTo>
                  <a:pt x="3564" y="1299"/>
                  <a:pt x="3455" y="1101"/>
                  <a:pt x="3320" y="914"/>
                </a:cubicBezTo>
                <a:cubicBezTo>
                  <a:pt x="3007" y="477"/>
                  <a:pt x="2595" y="155"/>
                  <a:pt x="2218" y="51"/>
                </a:cubicBezTo>
                <a:cubicBezTo>
                  <a:pt x="2207" y="48"/>
                  <a:pt x="2196" y="47"/>
                  <a:pt x="2185" y="47"/>
                </a:cubicBezTo>
                <a:cubicBezTo>
                  <a:pt x="2159" y="47"/>
                  <a:pt x="2134" y="54"/>
                  <a:pt x="2113" y="70"/>
                </a:cubicBezTo>
                <a:cubicBezTo>
                  <a:pt x="2082" y="91"/>
                  <a:pt x="2063" y="126"/>
                  <a:pt x="2061" y="164"/>
                </a:cubicBezTo>
                <a:cubicBezTo>
                  <a:pt x="2039" y="554"/>
                  <a:pt x="2212" y="1048"/>
                  <a:pt x="2524" y="1484"/>
                </a:cubicBezTo>
                <a:cubicBezTo>
                  <a:pt x="2809" y="1880"/>
                  <a:pt x="3175" y="2183"/>
                  <a:pt x="3522" y="2312"/>
                </a:cubicBezTo>
                <a:cubicBezTo>
                  <a:pt x="3472" y="2527"/>
                  <a:pt x="3404" y="2745"/>
                  <a:pt x="3313" y="2958"/>
                </a:cubicBezTo>
                <a:cubicBezTo>
                  <a:pt x="3166" y="2982"/>
                  <a:pt x="3045" y="3099"/>
                  <a:pt x="3023" y="3254"/>
                </a:cubicBezTo>
                <a:cubicBezTo>
                  <a:pt x="3001" y="3408"/>
                  <a:pt x="3083" y="3553"/>
                  <a:pt x="3216" y="3618"/>
                </a:cubicBezTo>
                <a:cubicBezTo>
                  <a:pt x="3227" y="3742"/>
                  <a:pt x="3244" y="4012"/>
                  <a:pt x="3227" y="4355"/>
                </a:cubicBezTo>
                <a:lnTo>
                  <a:pt x="2420" y="4355"/>
                </a:lnTo>
                <a:cubicBezTo>
                  <a:pt x="2188" y="4355"/>
                  <a:pt x="1999" y="4543"/>
                  <a:pt x="1999" y="4775"/>
                </a:cubicBezTo>
                <a:cubicBezTo>
                  <a:pt x="1999" y="5007"/>
                  <a:pt x="2188" y="5196"/>
                  <a:pt x="2420" y="5196"/>
                </a:cubicBezTo>
                <a:lnTo>
                  <a:pt x="2484" y="5196"/>
                </a:lnTo>
                <a:lnTo>
                  <a:pt x="2240" y="6342"/>
                </a:lnTo>
                <a:cubicBezTo>
                  <a:pt x="2155" y="6366"/>
                  <a:pt x="2071" y="6393"/>
                  <a:pt x="1992" y="6419"/>
                </a:cubicBezTo>
                <a:cubicBezTo>
                  <a:pt x="1926" y="6442"/>
                  <a:pt x="1891" y="6512"/>
                  <a:pt x="1913" y="6577"/>
                </a:cubicBezTo>
                <a:cubicBezTo>
                  <a:pt x="1931" y="6629"/>
                  <a:pt x="1979" y="6661"/>
                  <a:pt x="2031" y="6661"/>
                </a:cubicBezTo>
                <a:cubicBezTo>
                  <a:pt x="2044" y="6661"/>
                  <a:pt x="2057" y="6659"/>
                  <a:pt x="2071" y="6655"/>
                </a:cubicBezTo>
                <a:cubicBezTo>
                  <a:pt x="2169" y="6622"/>
                  <a:pt x="2273" y="6589"/>
                  <a:pt x="2379" y="6560"/>
                </a:cubicBezTo>
                <a:cubicBezTo>
                  <a:pt x="2424" y="6547"/>
                  <a:pt x="2458" y="6511"/>
                  <a:pt x="2468" y="6466"/>
                </a:cubicBezTo>
                <a:lnTo>
                  <a:pt x="2737" y="5196"/>
                </a:lnTo>
                <a:lnTo>
                  <a:pt x="3118" y="5196"/>
                </a:lnTo>
                <a:cubicBezTo>
                  <a:pt x="3065" y="5432"/>
                  <a:pt x="2993" y="5674"/>
                  <a:pt x="2892" y="5911"/>
                </a:cubicBezTo>
                <a:cubicBezTo>
                  <a:pt x="2745" y="5935"/>
                  <a:pt x="2625" y="6052"/>
                  <a:pt x="2602" y="6207"/>
                </a:cubicBezTo>
                <a:cubicBezTo>
                  <a:pt x="2580" y="6360"/>
                  <a:pt x="2662" y="6506"/>
                  <a:pt x="2795" y="6570"/>
                </a:cubicBezTo>
                <a:cubicBezTo>
                  <a:pt x="2804" y="6685"/>
                  <a:pt x="2817" y="6918"/>
                  <a:pt x="2807" y="7217"/>
                </a:cubicBezTo>
                <a:lnTo>
                  <a:pt x="1207" y="7217"/>
                </a:lnTo>
                <a:cubicBezTo>
                  <a:pt x="1139" y="7217"/>
                  <a:pt x="1083" y="7272"/>
                  <a:pt x="1083" y="7341"/>
                </a:cubicBezTo>
                <a:cubicBezTo>
                  <a:pt x="1083" y="7410"/>
                  <a:pt x="1139" y="7466"/>
                  <a:pt x="1207" y="7466"/>
                </a:cubicBezTo>
                <a:lnTo>
                  <a:pt x="2794" y="7466"/>
                </a:lnTo>
                <a:cubicBezTo>
                  <a:pt x="2781" y="7635"/>
                  <a:pt x="2760" y="7818"/>
                  <a:pt x="2728" y="8007"/>
                </a:cubicBezTo>
                <a:cubicBezTo>
                  <a:pt x="2722" y="8044"/>
                  <a:pt x="2733" y="8083"/>
                  <a:pt x="2759" y="8111"/>
                </a:cubicBezTo>
                <a:cubicBezTo>
                  <a:pt x="2782" y="8137"/>
                  <a:pt x="2816" y="8152"/>
                  <a:pt x="2850" y="8152"/>
                </a:cubicBezTo>
                <a:cubicBezTo>
                  <a:pt x="2854" y="8152"/>
                  <a:pt x="2858" y="8152"/>
                  <a:pt x="2861" y="8151"/>
                </a:cubicBezTo>
                <a:lnTo>
                  <a:pt x="3687" y="8084"/>
                </a:lnTo>
                <a:cubicBezTo>
                  <a:pt x="3746" y="8080"/>
                  <a:pt x="3792" y="8036"/>
                  <a:pt x="3801" y="7979"/>
                </a:cubicBezTo>
                <a:cubicBezTo>
                  <a:pt x="3827" y="7795"/>
                  <a:pt x="3863" y="7621"/>
                  <a:pt x="3900" y="7466"/>
                </a:cubicBezTo>
                <a:lnTo>
                  <a:pt x="5786" y="7466"/>
                </a:lnTo>
                <a:cubicBezTo>
                  <a:pt x="5854" y="7466"/>
                  <a:pt x="5910" y="7410"/>
                  <a:pt x="5910" y="7341"/>
                </a:cubicBezTo>
                <a:cubicBezTo>
                  <a:pt x="5910" y="7272"/>
                  <a:pt x="5854" y="7217"/>
                  <a:pt x="5786" y="7217"/>
                </a:cubicBezTo>
                <a:lnTo>
                  <a:pt x="3965" y="7217"/>
                </a:lnTo>
                <a:cubicBezTo>
                  <a:pt x="4024" y="7006"/>
                  <a:pt x="4082" y="6845"/>
                  <a:pt x="4114" y="6758"/>
                </a:cubicBezTo>
                <a:cubicBezTo>
                  <a:pt x="4169" y="6749"/>
                  <a:pt x="4220" y="6727"/>
                  <a:pt x="4265" y="6694"/>
                </a:cubicBezTo>
                <a:cubicBezTo>
                  <a:pt x="4339" y="6637"/>
                  <a:pt x="4388" y="6556"/>
                  <a:pt x="4401" y="6463"/>
                </a:cubicBezTo>
                <a:cubicBezTo>
                  <a:pt x="4414" y="6371"/>
                  <a:pt x="4390" y="6279"/>
                  <a:pt x="4334" y="6204"/>
                </a:cubicBezTo>
                <a:cubicBezTo>
                  <a:pt x="4299" y="6158"/>
                  <a:pt x="4255" y="6122"/>
                  <a:pt x="4205" y="6098"/>
                </a:cubicBezTo>
                <a:cubicBezTo>
                  <a:pt x="4168" y="5788"/>
                  <a:pt x="4173" y="5481"/>
                  <a:pt x="4201" y="5196"/>
                </a:cubicBezTo>
                <a:lnTo>
                  <a:pt x="4255" y="5196"/>
                </a:lnTo>
                <a:lnTo>
                  <a:pt x="4525" y="6466"/>
                </a:lnTo>
                <a:cubicBezTo>
                  <a:pt x="4534" y="6511"/>
                  <a:pt x="4569" y="6547"/>
                  <a:pt x="4613" y="6560"/>
                </a:cubicBezTo>
                <a:cubicBezTo>
                  <a:pt x="5444" y="6792"/>
                  <a:pt x="6113" y="7160"/>
                  <a:pt x="6598" y="7654"/>
                </a:cubicBezTo>
                <a:cubicBezTo>
                  <a:pt x="6714" y="7773"/>
                  <a:pt x="6711" y="7922"/>
                  <a:pt x="6669" y="8022"/>
                </a:cubicBezTo>
                <a:cubicBezTo>
                  <a:pt x="6627" y="8124"/>
                  <a:pt x="6522" y="8231"/>
                  <a:pt x="6355" y="8231"/>
                </a:cubicBezTo>
                <a:lnTo>
                  <a:pt x="637" y="8231"/>
                </a:lnTo>
                <a:cubicBezTo>
                  <a:pt x="470" y="8231"/>
                  <a:pt x="365" y="8124"/>
                  <a:pt x="323" y="8022"/>
                </a:cubicBezTo>
                <a:cubicBezTo>
                  <a:pt x="280" y="7922"/>
                  <a:pt x="277" y="7773"/>
                  <a:pt x="393" y="7654"/>
                </a:cubicBezTo>
                <a:cubicBezTo>
                  <a:pt x="718" y="7324"/>
                  <a:pt x="1130" y="7047"/>
                  <a:pt x="1618" y="6830"/>
                </a:cubicBezTo>
                <a:cubicBezTo>
                  <a:pt x="1680" y="6802"/>
                  <a:pt x="1710" y="6729"/>
                  <a:pt x="1681" y="6666"/>
                </a:cubicBezTo>
                <a:cubicBezTo>
                  <a:pt x="1661" y="6620"/>
                  <a:pt x="1615" y="6593"/>
                  <a:pt x="1568" y="6593"/>
                </a:cubicBezTo>
                <a:cubicBezTo>
                  <a:pt x="1551" y="6593"/>
                  <a:pt x="1534" y="6596"/>
                  <a:pt x="1517" y="6604"/>
                </a:cubicBezTo>
                <a:cubicBezTo>
                  <a:pt x="1000" y="6833"/>
                  <a:pt x="563" y="7127"/>
                  <a:pt x="217" y="7480"/>
                </a:cubicBezTo>
                <a:cubicBezTo>
                  <a:pt x="48" y="7652"/>
                  <a:pt x="1" y="7896"/>
                  <a:pt x="94" y="8118"/>
                </a:cubicBezTo>
                <a:cubicBezTo>
                  <a:pt x="188" y="8342"/>
                  <a:pt x="395" y="8480"/>
                  <a:pt x="637" y="8480"/>
                </a:cubicBezTo>
                <a:lnTo>
                  <a:pt x="6355" y="8480"/>
                </a:lnTo>
                <a:cubicBezTo>
                  <a:pt x="6596" y="8480"/>
                  <a:pt x="6804" y="8342"/>
                  <a:pt x="6898" y="8118"/>
                </a:cubicBezTo>
                <a:cubicBezTo>
                  <a:pt x="6991" y="7896"/>
                  <a:pt x="6944" y="7652"/>
                  <a:pt x="6775" y="7480"/>
                </a:cubicBezTo>
                <a:lnTo>
                  <a:pt x="6776" y="7480"/>
                </a:lnTo>
                <a:cubicBezTo>
                  <a:pt x="6274" y="6969"/>
                  <a:pt x="5594" y="6586"/>
                  <a:pt x="4753" y="6342"/>
                </a:cubicBezTo>
                <a:lnTo>
                  <a:pt x="4510" y="5196"/>
                </a:lnTo>
                <a:lnTo>
                  <a:pt x="4573" y="5196"/>
                </a:lnTo>
                <a:cubicBezTo>
                  <a:pt x="4805" y="5196"/>
                  <a:pt x="4994" y="5008"/>
                  <a:pt x="4994" y="4776"/>
                </a:cubicBezTo>
                <a:cubicBezTo>
                  <a:pt x="4994" y="4544"/>
                  <a:pt x="4805" y="4355"/>
                  <a:pt x="4573" y="4355"/>
                </a:cubicBezTo>
                <a:lnTo>
                  <a:pt x="4358" y="4355"/>
                </a:lnTo>
                <a:cubicBezTo>
                  <a:pt x="4426" y="4098"/>
                  <a:pt x="4496" y="3904"/>
                  <a:pt x="4534" y="3806"/>
                </a:cubicBezTo>
                <a:cubicBezTo>
                  <a:pt x="4589" y="3797"/>
                  <a:pt x="4640" y="3775"/>
                  <a:pt x="4686" y="3741"/>
                </a:cubicBezTo>
                <a:cubicBezTo>
                  <a:pt x="4760" y="3685"/>
                  <a:pt x="4808" y="3604"/>
                  <a:pt x="4822" y="3511"/>
                </a:cubicBezTo>
                <a:cubicBezTo>
                  <a:pt x="4824" y="3492"/>
                  <a:pt x="4825" y="3473"/>
                  <a:pt x="4825" y="3455"/>
                </a:cubicBezTo>
                <a:cubicBezTo>
                  <a:pt x="5178" y="3356"/>
                  <a:pt x="5563" y="3097"/>
                  <a:pt x="5880" y="2740"/>
                </a:cubicBezTo>
                <a:cubicBezTo>
                  <a:pt x="6236" y="2339"/>
                  <a:pt x="6458" y="1865"/>
                  <a:pt x="6476" y="1474"/>
                </a:cubicBezTo>
                <a:cubicBezTo>
                  <a:pt x="6478" y="1437"/>
                  <a:pt x="6463" y="1400"/>
                  <a:pt x="6435" y="1375"/>
                </a:cubicBezTo>
                <a:cubicBezTo>
                  <a:pt x="6413" y="1355"/>
                  <a:pt x="6384" y="1344"/>
                  <a:pt x="6353" y="1344"/>
                </a:cubicBezTo>
                <a:cubicBezTo>
                  <a:pt x="6346" y="1344"/>
                  <a:pt x="6339" y="1345"/>
                  <a:pt x="6332" y="1346"/>
                </a:cubicBezTo>
                <a:cubicBezTo>
                  <a:pt x="5946" y="1410"/>
                  <a:pt x="5503" y="1689"/>
                  <a:pt x="5147" y="2090"/>
                </a:cubicBezTo>
                <a:cubicBezTo>
                  <a:pt x="4890" y="2379"/>
                  <a:pt x="4703" y="2705"/>
                  <a:pt x="4612" y="3010"/>
                </a:cubicBezTo>
                <a:cubicBezTo>
                  <a:pt x="4575" y="2571"/>
                  <a:pt x="4614" y="2096"/>
                  <a:pt x="4730" y="1594"/>
                </a:cubicBezTo>
                <a:cubicBezTo>
                  <a:pt x="4744" y="1527"/>
                  <a:pt x="4703" y="1460"/>
                  <a:pt x="4637" y="1445"/>
                </a:cubicBezTo>
                <a:cubicBezTo>
                  <a:pt x="4627" y="1443"/>
                  <a:pt x="4618" y="1442"/>
                  <a:pt x="4608" y="1442"/>
                </a:cubicBezTo>
                <a:cubicBezTo>
                  <a:pt x="4552" y="1442"/>
                  <a:pt x="4501" y="1481"/>
                  <a:pt x="4487" y="1538"/>
                </a:cubicBezTo>
                <a:cubicBezTo>
                  <a:pt x="4361" y="2089"/>
                  <a:pt x="4322" y="2611"/>
                  <a:pt x="4370" y="3093"/>
                </a:cubicBezTo>
                <a:lnTo>
                  <a:pt x="3573" y="2979"/>
                </a:lnTo>
                <a:cubicBezTo>
                  <a:pt x="3944" y="2060"/>
                  <a:pt x="3919" y="1094"/>
                  <a:pt x="3891" y="718"/>
                </a:cubicBezTo>
                <a:lnTo>
                  <a:pt x="3891" y="718"/>
                </a:lnTo>
                <a:lnTo>
                  <a:pt x="4696" y="833"/>
                </a:lnTo>
                <a:cubicBezTo>
                  <a:pt x="4675" y="891"/>
                  <a:pt x="4649" y="963"/>
                  <a:pt x="4622" y="1048"/>
                </a:cubicBezTo>
                <a:cubicBezTo>
                  <a:pt x="4601" y="1114"/>
                  <a:pt x="4637" y="1184"/>
                  <a:pt x="4702" y="1205"/>
                </a:cubicBezTo>
                <a:cubicBezTo>
                  <a:pt x="4715" y="1209"/>
                  <a:pt x="4728" y="1211"/>
                  <a:pt x="4740" y="1211"/>
                </a:cubicBezTo>
                <a:cubicBezTo>
                  <a:pt x="4792" y="1211"/>
                  <a:pt x="4841" y="1178"/>
                  <a:pt x="4858" y="1125"/>
                </a:cubicBezTo>
                <a:cubicBezTo>
                  <a:pt x="4897" y="1005"/>
                  <a:pt x="4931" y="912"/>
                  <a:pt x="4954" y="853"/>
                </a:cubicBezTo>
                <a:cubicBezTo>
                  <a:pt x="5009" y="844"/>
                  <a:pt x="5061" y="822"/>
                  <a:pt x="5106" y="788"/>
                </a:cubicBezTo>
                <a:cubicBezTo>
                  <a:pt x="5181" y="732"/>
                  <a:pt x="5229" y="650"/>
                  <a:pt x="5241" y="557"/>
                </a:cubicBezTo>
                <a:cubicBezTo>
                  <a:pt x="5255" y="464"/>
                  <a:pt x="5231" y="373"/>
                  <a:pt x="5176" y="298"/>
                </a:cubicBezTo>
                <a:cubicBezTo>
                  <a:pt x="5119" y="223"/>
                  <a:pt x="5038" y="175"/>
                  <a:pt x="4945" y="161"/>
                </a:cubicBezTo>
                <a:lnTo>
                  <a:pt x="3840" y="4"/>
                </a:lnTo>
                <a:cubicBezTo>
                  <a:pt x="3823" y="1"/>
                  <a:pt x="3806" y="0"/>
                  <a:pt x="37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3"/>
          <p:cNvSpPr txBox="1">
            <a:spLocks noGrp="1"/>
          </p:cNvSpPr>
          <p:nvPr>
            <p:ph type="title"/>
          </p:nvPr>
        </p:nvSpPr>
        <p:spPr>
          <a:xfrm>
            <a:off x="1297239" y="2951219"/>
            <a:ext cx="25521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Simplicity</a:t>
            </a:r>
            <a:endParaRPr dirty="0"/>
          </a:p>
        </p:txBody>
      </p:sp>
      <p:sp>
        <p:nvSpPr>
          <p:cNvPr id="1164" name="Google Shape;1164;p53"/>
          <p:cNvSpPr txBox="1">
            <a:spLocks noGrp="1"/>
          </p:cNvSpPr>
          <p:nvPr>
            <p:ph type="subTitle" idx="1"/>
          </p:nvPr>
        </p:nvSpPr>
        <p:spPr>
          <a:xfrm>
            <a:off x="1785499" y="3336587"/>
            <a:ext cx="3035395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dirty="0"/>
              <a:t>It use a system with a user- friendly application and website.</a:t>
            </a:r>
          </a:p>
        </p:txBody>
      </p:sp>
      <p:sp>
        <p:nvSpPr>
          <p:cNvPr id="1165" name="Google Shape;1165;p53"/>
          <p:cNvSpPr txBox="1">
            <a:spLocks noGrp="1"/>
          </p:cNvSpPr>
          <p:nvPr>
            <p:ph type="title" idx="2"/>
          </p:nvPr>
        </p:nvSpPr>
        <p:spPr>
          <a:xfrm>
            <a:off x="1253232" y="1162022"/>
            <a:ext cx="25521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Reliability </a:t>
            </a:r>
            <a:endParaRPr dirty="0"/>
          </a:p>
        </p:txBody>
      </p:sp>
      <p:sp>
        <p:nvSpPr>
          <p:cNvPr id="1166" name="Google Shape;1166;p53"/>
          <p:cNvSpPr txBox="1">
            <a:spLocks noGrp="1"/>
          </p:cNvSpPr>
          <p:nvPr>
            <p:ph type="subTitle" idx="3"/>
          </p:nvPr>
        </p:nvSpPr>
        <p:spPr>
          <a:xfrm>
            <a:off x="1785500" y="1536826"/>
            <a:ext cx="3035395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aim to be a reliable form of information for our farmers, providing them with correct data, and helpful information.</a:t>
            </a:r>
            <a:endParaRPr dirty="0"/>
          </a:p>
        </p:txBody>
      </p:sp>
      <p:sp>
        <p:nvSpPr>
          <p:cNvPr id="1167" name="Google Shape;1167;p53"/>
          <p:cNvSpPr txBox="1">
            <a:spLocks noGrp="1"/>
          </p:cNvSpPr>
          <p:nvPr>
            <p:ph type="title" idx="4"/>
          </p:nvPr>
        </p:nvSpPr>
        <p:spPr>
          <a:xfrm>
            <a:off x="5386874" y="1168105"/>
            <a:ext cx="25521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Usability</a:t>
            </a:r>
            <a:endParaRPr dirty="0"/>
          </a:p>
        </p:txBody>
      </p:sp>
      <p:sp>
        <p:nvSpPr>
          <p:cNvPr id="1169" name="Google Shape;1169;p5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Project</a:t>
            </a:r>
            <a:r>
              <a:rPr lang="en" dirty="0"/>
              <a:t> aims</a:t>
            </a:r>
            <a:endParaRPr dirty="0"/>
          </a:p>
        </p:txBody>
      </p:sp>
      <p:sp>
        <p:nvSpPr>
          <p:cNvPr id="1170" name="Google Shape;1170;p53"/>
          <p:cNvSpPr/>
          <p:nvPr/>
        </p:nvSpPr>
        <p:spPr>
          <a:xfrm>
            <a:off x="763621" y="1152612"/>
            <a:ext cx="912600" cy="912600"/>
          </a:xfrm>
          <a:prstGeom prst="round2DiagRect">
            <a:avLst>
              <a:gd name="adj1" fmla="val 42349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1" name="Google Shape;1171;p53"/>
          <p:cNvSpPr/>
          <p:nvPr/>
        </p:nvSpPr>
        <p:spPr>
          <a:xfrm>
            <a:off x="731364" y="3013442"/>
            <a:ext cx="912600" cy="912600"/>
          </a:xfrm>
          <a:prstGeom prst="round2DiagRect">
            <a:avLst>
              <a:gd name="adj1" fmla="val 42349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53"/>
          <p:cNvSpPr/>
          <p:nvPr/>
        </p:nvSpPr>
        <p:spPr>
          <a:xfrm>
            <a:off x="4906788" y="1162022"/>
            <a:ext cx="912600" cy="912600"/>
          </a:xfrm>
          <a:prstGeom prst="round2DiagRect">
            <a:avLst>
              <a:gd name="adj1" fmla="val 42349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3" name="Google Shape;1173;p53"/>
          <p:cNvSpPr/>
          <p:nvPr/>
        </p:nvSpPr>
        <p:spPr>
          <a:xfrm rot="2541332">
            <a:off x="8042458" y="941843"/>
            <a:ext cx="182882" cy="226864"/>
          </a:xfrm>
          <a:custGeom>
            <a:avLst/>
            <a:gdLst/>
            <a:ahLst/>
            <a:cxnLst/>
            <a:rect l="l" t="t" r="r" b="b"/>
            <a:pathLst>
              <a:path w="6264" h="7770" extrusionOk="0">
                <a:moveTo>
                  <a:pt x="3259" y="0"/>
                </a:moveTo>
                <a:cubicBezTo>
                  <a:pt x="2700" y="0"/>
                  <a:pt x="2140" y="153"/>
                  <a:pt x="1667" y="449"/>
                </a:cubicBezTo>
                <a:cubicBezTo>
                  <a:pt x="536" y="1163"/>
                  <a:pt x="1" y="2580"/>
                  <a:pt x="72" y="3914"/>
                </a:cubicBezTo>
                <a:cubicBezTo>
                  <a:pt x="143" y="5354"/>
                  <a:pt x="691" y="7354"/>
                  <a:pt x="2275" y="7700"/>
                </a:cubicBezTo>
                <a:cubicBezTo>
                  <a:pt x="2495" y="7747"/>
                  <a:pt x="2706" y="7770"/>
                  <a:pt x="2908" y="7770"/>
                </a:cubicBezTo>
                <a:cubicBezTo>
                  <a:pt x="4831" y="7770"/>
                  <a:pt x="5954" y="5741"/>
                  <a:pt x="6180" y="3985"/>
                </a:cubicBezTo>
                <a:cubicBezTo>
                  <a:pt x="6263" y="3342"/>
                  <a:pt x="6263" y="2675"/>
                  <a:pt x="6073" y="2068"/>
                </a:cubicBezTo>
                <a:cubicBezTo>
                  <a:pt x="5799" y="1211"/>
                  <a:pt x="5108" y="485"/>
                  <a:pt x="4263" y="175"/>
                </a:cubicBezTo>
                <a:cubicBezTo>
                  <a:pt x="3942" y="58"/>
                  <a:pt x="3601" y="0"/>
                  <a:pt x="32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53"/>
          <p:cNvSpPr/>
          <p:nvPr/>
        </p:nvSpPr>
        <p:spPr>
          <a:xfrm>
            <a:off x="7609207" y="637663"/>
            <a:ext cx="466134" cy="343948"/>
          </a:xfrm>
          <a:custGeom>
            <a:avLst/>
            <a:gdLst/>
            <a:ahLst/>
            <a:cxnLst/>
            <a:rect l="l" t="t" r="r" b="b"/>
            <a:pathLst>
              <a:path w="11586" h="8549" extrusionOk="0">
                <a:moveTo>
                  <a:pt x="5798" y="1"/>
                </a:moveTo>
                <a:cubicBezTo>
                  <a:pt x="5759" y="1"/>
                  <a:pt x="5719" y="2"/>
                  <a:pt x="5680" y="3"/>
                </a:cubicBezTo>
                <a:cubicBezTo>
                  <a:pt x="2298" y="134"/>
                  <a:pt x="0" y="4456"/>
                  <a:pt x="2334" y="7135"/>
                </a:cubicBezTo>
                <a:cubicBezTo>
                  <a:pt x="3181" y="8110"/>
                  <a:pt x="4537" y="8549"/>
                  <a:pt x="5930" y="8549"/>
                </a:cubicBezTo>
                <a:cubicBezTo>
                  <a:pt x="7648" y="8549"/>
                  <a:pt x="9424" y="7881"/>
                  <a:pt x="10371" y="6730"/>
                </a:cubicBezTo>
                <a:cubicBezTo>
                  <a:pt x="11418" y="5456"/>
                  <a:pt x="11585" y="3420"/>
                  <a:pt x="10514" y="2170"/>
                </a:cubicBezTo>
                <a:cubicBezTo>
                  <a:pt x="10025" y="1598"/>
                  <a:pt x="9359" y="1229"/>
                  <a:pt x="8692" y="896"/>
                </a:cubicBezTo>
                <a:cubicBezTo>
                  <a:pt x="7786" y="437"/>
                  <a:pt x="6815" y="1"/>
                  <a:pt x="57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53"/>
          <p:cNvGrpSpPr/>
          <p:nvPr/>
        </p:nvGrpSpPr>
        <p:grpSpPr>
          <a:xfrm>
            <a:off x="995852" y="1425545"/>
            <a:ext cx="410693" cy="434279"/>
            <a:chOff x="3240203" y="406450"/>
            <a:chExt cx="229003" cy="242168"/>
          </a:xfrm>
        </p:grpSpPr>
        <p:sp>
          <p:nvSpPr>
            <p:cNvPr id="1176" name="Google Shape;1176;p53"/>
            <p:cNvSpPr/>
            <p:nvPr/>
          </p:nvSpPr>
          <p:spPr>
            <a:xfrm>
              <a:off x="3372421" y="606491"/>
              <a:ext cx="8282" cy="7225"/>
            </a:xfrm>
            <a:custGeom>
              <a:avLst/>
              <a:gdLst/>
              <a:ahLst/>
              <a:cxnLst/>
              <a:rect l="l" t="t" r="r" b="b"/>
              <a:pathLst>
                <a:path w="290" h="253" extrusionOk="0">
                  <a:moveTo>
                    <a:pt x="148" y="1"/>
                  </a:moveTo>
                  <a:cubicBezTo>
                    <a:pt x="134" y="1"/>
                    <a:pt x="119" y="3"/>
                    <a:pt x="104" y="9"/>
                  </a:cubicBezTo>
                  <a:lnTo>
                    <a:pt x="96" y="12"/>
                  </a:lnTo>
                  <a:cubicBezTo>
                    <a:pt x="32" y="37"/>
                    <a:pt x="1" y="109"/>
                    <a:pt x="25" y="173"/>
                  </a:cubicBezTo>
                  <a:cubicBezTo>
                    <a:pt x="45" y="222"/>
                    <a:pt x="92" y="252"/>
                    <a:pt x="141" y="252"/>
                  </a:cubicBezTo>
                  <a:cubicBezTo>
                    <a:pt x="156" y="252"/>
                    <a:pt x="171" y="249"/>
                    <a:pt x="186" y="244"/>
                  </a:cubicBezTo>
                  <a:lnTo>
                    <a:pt x="194" y="241"/>
                  </a:lnTo>
                  <a:cubicBezTo>
                    <a:pt x="258" y="216"/>
                    <a:pt x="289" y="144"/>
                    <a:pt x="264" y="80"/>
                  </a:cubicBezTo>
                  <a:cubicBezTo>
                    <a:pt x="245" y="31"/>
                    <a:pt x="198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3"/>
            <p:cNvSpPr/>
            <p:nvPr/>
          </p:nvSpPr>
          <p:spPr>
            <a:xfrm>
              <a:off x="3370879" y="617028"/>
              <a:ext cx="8253" cy="7196"/>
            </a:xfrm>
            <a:custGeom>
              <a:avLst/>
              <a:gdLst/>
              <a:ahLst/>
              <a:cxnLst/>
              <a:rect l="l" t="t" r="r" b="b"/>
              <a:pathLst>
                <a:path w="289" h="252" extrusionOk="0">
                  <a:moveTo>
                    <a:pt x="148" y="0"/>
                  </a:moveTo>
                  <a:cubicBezTo>
                    <a:pt x="134" y="0"/>
                    <a:pt x="118" y="3"/>
                    <a:pt x="104" y="9"/>
                  </a:cubicBezTo>
                  <a:lnTo>
                    <a:pt x="95" y="12"/>
                  </a:lnTo>
                  <a:cubicBezTo>
                    <a:pt x="32" y="37"/>
                    <a:pt x="0" y="109"/>
                    <a:pt x="25" y="173"/>
                  </a:cubicBezTo>
                  <a:cubicBezTo>
                    <a:pt x="44" y="222"/>
                    <a:pt x="91" y="252"/>
                    <a:pt x="140" y="252"/>
                  </a:cubicBezTo>
                  <a:cubicBezTo>
                    <a:pt x="156" y="252"/>
                    <a:pt x="171" y="249"/>
                    <a:pt x="185" y="244"/>
                  </a:cubicBezTo>
                  <a:lnTo>
                    <a:pt x="194" y="241"/>
                  </a:lnTo>
                  <a:cubicBezTo>
                    <a:pt x="257" y="215"/>
                    <a:pt x="289" y="143"/>
                    <a:pt x="265" y="80"/>
                  </a:cubicBezTo>
                  <a:cubicBezTo>
                    <a:pt x="245" y="31"/>
                    <a:pt x="198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3"/>
            <p:cNvSpPr/>
            <p:nvPr/>
          </p:nvSpPr>
          <p:spPr>
            <a:xfrm>
              <a:off x="3362512" y="610346"/>
              <a:ext cx="8282" cy="7196"/>
            </a:xfrm>
            <a:custGeom>
              <a:avLst/>
              <a:gdLst/>
              <a:ahLst/>
              <a:cxnLst/>
              <a:rect l="l" t="t" r="r" b="b"/>
              <a:pathLst>
                <a:path w="290" h="252" extrusionOk="0">
                  <a:moveTo>
                    <a:pt x="148" y="1"/>
                  </a:moveTo>
                  <a:cubicBezTo>
                    <a:pt x="134" y="1"/>
                    <a:pt x="119" y="3"/>
                    <a:pt x="104" y="9"/>
                  </a:cubicBezTo>
                  <a:lnTo>
                    <a:pt x="96" y="12"/>
                  </a:lnTo>
                  <a:cubicBezTo>
                    <a:pt x="32" y="37"/>
                    <a:pt x="1" y="109"/>
                    <a:pt x="26" y="173"/>
                  </a:cubicBezTo>
                  <a:cubicBezTo>
                    <a:pt x="45" y="222"/>
                    <a:pt x="92" y="252"/>
                    <a:pt x="141" y="252"/>
                  </a:cubicBezTo>
                  <a:cubicBezTo>
                    <a:pt x="157" y="252"/>
                    <a:pt x="171" y="249"/>
                    <a:pt x="186" y="244"/>
                  </a:cubicBezTo>
                  <a:lnTo>
                    <a:pt x="194" y="241"/>
                  </a:lnTo>
                  <a:cubicBezTo>
                    <a:pt x="258" y="215"/>
                    <a:pt x="289" y="143"/>
                    <a:pt x="265" y="80"/>
                  </a:cubicBezTo>
                  <a:cubicBezTo>
                    <a:pt x="246" y="30"/>
                    <a:pt x="198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3"/>
            <p:cNvSpPr/>
            <p:nvPr/>
          </p:nvSpPr>
          <p:spPr>
            <a:xfrm>
              <a:off x="3366539" y="445916"/>
              <a:ext cx="8310" cy="7196"/>
            </a:xfrm>
            <a:custGeom>
              <a:avLst/>
              <a:gdLst/>
              <a:ahLst/>
              <a:cxnLst/>
              <a:rect l="l" t="t" r="r" b="b"/>
              <a:pathLst>
                <a:path w="291" h="252" extrusionOk="0">
                  <a:moveTo>
                    <a:pt x="149" y="0"/>
                  </a:moveTo>
                  <a:cubicBezTo>
                    <a:pt x="134" y="0"/>
                    <a:pt x="119" y="3"/>
                    <a:pt x="104" y="9"/>
                  </a:cubicBezTo>
                  <a:lnTo>
                    <a:pt x="97" y="12"/>
                  </a:lnTo>
                  <a:cubicBezTo>
                    <a:pt x="32" y="37"/>
                    <a:pt x="1" y="109"/>
                    <a:pt x="26" y="173"/>
                  </a:cubicBezTo>
                  <a:cubicBezTo>
                    <a:pt x="45" y="222"/>
                    <a:pt x="92" y="252"/>
                    <a:pt x="142" y="252"/>
                  </a:cubicBezTo>
                  <a:cubicBezTo>
                    <a:pt x="157" y="252"/>
                    <a:pt x="172" y="249"/>
                    <a:pt x="187" y="244"/>
                  </a:cubicBezTo>
                  <a:lnTo>
                    <a:pt x="194" y="240"/>
                  </a:lnTo>
                  <a:cubicBezTo>
                    <a:pt x="259" y="215"/>
                    <a:pt x="290" y="143"/>
                    <a:pt x="265" y="80"/>
                  </a:cubicBezTo>
                  <a:cubicBezTo>
                    <a:pt x="246" y="30"/>
                    <a:pt x="198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3"/>
            <p:cNvSpPr/>
            <p:nvPr/>
          </p:nvSpPr>
          <p:spPr>
            <a:xfrm>
              <a:off x="3364997" y="456424"/>
              <a:ext cx="8282" cy="7225"/>
            </a:xfrm>
            <a:custGeom>
              <a:avLst/>
              <a:gdLst/>
              <a:ahLst/>
              <a:cxnLst/>
              <a:rect l="l" t="t" r="r" b="b"/>
              <a:pathLst>
                <a:path w="290" h="253" extrusionOk="0">
                  <a:moveTo>
                    <a:pt x="150" y="1"/>
                  </a:moveTo>
                  <a:cubicBezTo>
                    <a:pt x="135" y="1"/>
                    <a:pt x="120" y="4"/>
                    <a:pt x="105" y="9"/>
                  </a:cubicBezTo>
                  <a:lnTo>
                    <a:pt x="97" y="12"/>
                  </a:lnTo>
                  <a:cubicBezTo>
                    <a:pt x="33" y="38"/>
                    <a:pt x="1" y="110"/>
                    <a:pt x="26" y="173"/>
                  </a:cubicBezTo>
                  <a:cubicBezTo>
                    <a:pt x="44" y="222"/>
                    <a:pt x="91" y="253"/>
                    <a:pt x="142" y="253"/>
                  </a:cubicBezTo>
                  <a:cubicBezTo>
                    <a:pt x="156" y="253"/>
                    <a:pt x="172" y="250"/>
                    <a:pt x="187" y="244"/>
                  </a:cubicBezTo>
                  <a:lnTo>
                    <a:pt x="195" y="241"/>
                  </a:lnTo>
                  <a:cubicBezTo>
                    <a:pt x="259" y="216"/>
                    <a:pt x="290" y="144"/>
                    <a:pt x="265" y="80"/>
                  </a:cubicBezTo>
                  <a:cubicBezTo>
                    <a:pt x="246" y="31"/>
                    <a:pt x="199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3"/>
            <p:cNvSpPr/>
            <p:nvPr/>
          </p:nvSpPr>
          <p:spPr>
            <a:xfrm>
              <a:off x="3356658" y="449771"/>
              <a:ext cx="8282" cy="7196"/>
            </a:xfrm>
            <a:custGeom>
              <a:avLst/>
              <a:gdLst/>
              <a:ahLst/>
              <a:cxnLst/>
              <a:rect l="l" t="t" r="r" b="b"/>
              <a:pathLst>
                <a:path w="290" h="252" extrusionOk="0">
                  <a:moveTo>
                    <a:pt x="148" y="0"/>
                  </a:moveTo>
                  <a:cubicBezTo>
                    <a:pt x="133" y="0"/>
                    <a:pt x="118" y="3"/>
                    <a:pt x="104" y="8"/>
                  </a:cubicBezTo>
                  <a:lnTo>
                    <a:pt x="96" y="11"/>
                  </a:lnTo>
                  <a:cubicBezTo>
                    <a:pt x="32" y="37"/>
                    <a:pt x="0" y="109"/>
                    <a:pt x="25" y="172"/>
                  </a:cubicBezTo>
                  <a:cubicBezTo>
                    <a:pt x="44" y="221"/>
                    <a:pt x="91" y="252"/>
                    <a:pt x="141" y="252"/>
                  </a:cubicBezTo>
                  <a:cubicBezTo>
                    <a:pt x="156" y="252"/>
                    <a:pt x="171" y="249"/>
                    <a:pt x="186" y="243"/>
                  </a:cubicBezTo>
                  <a:lnTo>
                    <a:pt x="194" y="240"/>
                  </a:lnTo>
                  <a:cubicBezTo>
                    <a:pt x="258" y="215"/>
                    <a:pt x="289" y="143"/>
                    <a:pt x="264" y="79"/>
                  </a:cubicBezTo>
                  <a:cubicBezTo>
                    <a:pt x="246" y="30"/>
                    <a:pt x="199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3"/>
            <p:cNvSpPr/>
            <p:nvPr/>
          </p:nvSpPr>
          <p:spPr>
            <a:xfrm>
              <a:off x="3240203" y="406450"/>
              <a:ext cx="229003" cy="242168"/>
            </a:xfrm>
            <a:custGeom>
              <a:avLst/>
              <a:gdLst/>
              <a:ahLst/>
              <a:cxnLst/>
              <a:rect l="l" t="t" r="r" b="b"/>
              <a:pathLst>
                <a:path w="8019" h="8480" extrusionOk="0">
                  <a:moveTo>
                    <a:pt x="5333" y="1148"/>
                  </a:moveTo>
                  <a:lnTo>
                    <a:pt x="5220" y="1966"/>
                  </a:lnTo>
                  <a:cubicBezTo>
                    <a:pt x="5200" y="2109"/>
                    <a:pt x="5077" y="2216"/>
                    <a:pt x="4933" y="2216"/>
                  </a:cubicBezTo>
                  <a:lnTo>
                    <a:pt x="3086" y="2216"/>
                  </a:lnTo>
                  <a:cubicBezTo>
                    <a:pt x="2943" y="2216"/>
                    <a:pt x="2819" y="2109"/>
                    <a:pt x="2799" y="1966"/>
                  </a:cubicBezTo>
                  <a:lnTo>
                    <a:pt x="2686" y="1148"/>
                  </a:lnTo>
                  <a:close/>
                  <a:moveTo>
                    <a:pt x="5719" y="1148"/>
                  </a:moveTo>
                  <a:cubicBezTo>
                    <a:pt x="5762" y="1148"/>
                    <a:pt x="5803" y="1168"/>
                    <a:pt x="5829" y="1204"/>
                  </a:cubicBezTo>
                  <a:cubicBezTo>
                    <a:pt x="5854" y="1239"/>
                    <a:pt x="5862" y="1283"/>
                    <a:pt x="5849" y="1325"/>
                  </a:cubicBezTo>
                  <a:lnTo>
                    <a:pt x="5758" y="1619"/>
                  </a:lnTo>
                  <a:cubicBezTo>
                    <a:pt x="5699" y="1813"/>
                    <a:pt x="5779" y="2020"/>
                    <a:pt x="5952" y="2125"/>
                  </a:cubicBezTo>
                  <a:cubicBezTo>
                    <a:pt x="6497" y="2454"/>
                    <a:pt x="6953" y="2919"/>
                    <a:pt x="7269" y="3469"/>
                  </a:cubicBezTo>
                  <a:cubicBezTo>
                    <a:pt x="7596" y="4037"/>
                    <a:pt x="7769" y="4686"/>
                    <a:pt x="7769" y="5348"/>
                  </a:cubicBezTo>
                  <a:cubicBezTo>
                    <a:pt x="7769" y="6347"/>
                    <a:pt x="7381" y="7289"/>
                    <a:pt x="6676" y="7997"/>
                  </a:cubicBezTo>
                  <a:lnTo>
                    <a:pt x="6677" y="7997"/>
                  </a:lnTo>
                  <a:cubicBezTo>
                    <a:pt x="6529" y="8146"/>
                    <a:pt x="6324" y="8232"/>
                    <a:pt x="6114" y="8232"/>
                  </a:cubicBezTo>
                  <a:lnTo>
                    <a:pt x="1905" y="8232"/>
                  </a:lnTo>
                  <a:cubicBezTo>
                    <a:pt x="1695" y="8232"/>
                    <a:pt x="1492" y="8147"/>
                    <a:pt x="1345" y="8000"/>
                  </a:cubicBezTo>
                  <a:cubicBezTo>
                    <a:pt x="638" y="7291"/>
                    <a:pt x="250" y="6348"/>
                    <a:pt x="250" y="5347"/>
                  </a:cubicBezTo>
                  <a:cubicBezTo>
                    <a:pt x="250" y="4687"/>
                    <a:pt x="422" y="4040"/>
                    <a:pt x="750" y="3473"/>
                  </a:cubicBezTo>
                  <a:cubicBezTo>
                    <a:pt x="1067" y="2921"/>
                    <a:pt x="1523" y="2456"/>
                    <a:pt x="2067" y="2127"/>
                  </a:cubicBezTo>
                  <a:cubicBezTo>
                    <a:pt x="2241" y="2023"/>
                    <a:pt x="2320" y="1815"/>
                    <a:pt x="2260" y="1621"/>
                  </a:cubicBezTo>
                  <a:lnTo>
                    <a:pt x="2170" y="1325"/>
                  </a:lnTo>
                  <a:cubicBezTo>
                    <a:pt x="2156" y="1283"/>
                    <a:pt x="2163" y="1239"/>
                    <a:pt x="2189" y="1204"/>
                  </a:cubicBezTo>
                  <a:cubicBezTo>
                    <a:pt x="2216" y="1168"/>
                    <a:pt x="2255" y="1148"/>
                    <a:pt x="2299" y="1148"/>
                  </a:cubicBezTo>
                  <a:lnTo>
                    <a:pt x="2435" y="1148"/>
                  </a:lnTo>
                  <a:lnTo>
                    <a:pt x="2553" y="2001"/>
                  </a:lnTo>
                  <a:cubicBezTo>
                    <a:pt x="2589" y="2265"/>
                    <a:pt x="2818" y="2464"/>
                    <a:pt x="3086" y="2464"/>
                  </a:cubicBezTo>
                  <a:lnTo>
                    <a:pt x="4933" y="2464"/>
                  </a:lnTo>
                  <a:cubicBezTo>
                    <a:pt x="5200" y="2464"/>
                    <a:pt x="5429" y="2265"/>
                    <a:pt x="5465" y="2001"/>
                  </a:cubicBezTo>
                  <a:lnTo>
                    <a:pt x="5583" y="1148"/>
                  </a:lnTo>
                  <a:close/>
                  <a:moveTo>
                    <a:pt x="2717" y="0"/>
                  </a:moveTo>
                  <a:cubicBezTo>
                    <a:pt x="2606" y="0"/>
                    <a:pt x="2501" y="48"/>
                    <a:pt x="2428" y="132"/>
                  </a:cubicBezTo>
                  <a:cubicBezTo>
                    <a:pt x="2354" y="216"/>
                    <a:pt x="2322" y="327"/>
                    <a:pt x="2337" y="437"/>
                  </a:cubicBezTo>
                  <a:lnTo>
                    <a:pt x="2401" y="900"/>
                  </a:lnTo>
                  <a:lnTo>
                    <a:pt x="2300" y="900"/>
                  </a:lnTo>
                  <a:cubicBezTo>
                    <a:pt x="2176" y="900"/>
                    <a:pt x="2064" y="957"/>
                    <a:pt x="1990" y="1056"/>
                  </a:cubicBezTo>
                  <a:cubicBezTo>
                    <a:pt x="1917" y="1156"/>
                    <a:pt x="1896" y="1280"/>
                    <a:pt x="1932" y="1398"/>
                  </a:cubicBezTo>
                  <a:lnTo>
                    <a:pt x="2023" y="1695"/>
                  </a:lnTo>
                  <a:cubicBezTo>
                    <a:pt x="2049" y="1778"/>
                    <a:pt x="2014" y="1869"/>
                    <a:pt x="1939" y="1915"/>
                  </a:cubicBezTo>
                  <a:cubicBezTo>
                    <a:pt x="1359" y="2266"/>
                    <a:pt x="873" y="2761"/>
                    <a:pt x="535" y="3348"/>
                  </a:cubicBezTo>
                  <a:cubicBezTo>
                    <a:pt x="186" y="3953"/>
                    <a:pt x="1" y="4645"/>
                    <a:pt x="1" y="5348"/>
                  </a:cubicBezTo>
                  <a:cubicBezTo>
                    <a:pt x="1" y="6415"/>
                    <a:pt x="416" y="7419"/>
                    <a:pt x="1169" y="8175"/>
                  </a:cubicBezTo>
                  <a:cubicBezTo>
                    <a:pt x="1362" y="8369"/>
                    <a:pt x="1631" y="8479"/>
                    <a:pt x="1905" y="8479"/>
                  </a:cubicBezTo>
                  <a:lnTo>
                    <a:pt x="6114" y="8479"/>
                  </a:lnTo>
                  <a:cubicBezTo>
                    <a:pt x="6390" y="8479"/>
                    <a:pt x="6659" y="8368"/>
                    <a:pt x="6854" y="8172"/>
                  </a:cubicBezTo>
                  <a:cubicBezTo>
                    <a:pt x="7605" y="7416"/>
                    <a:pt x="8018" y="6413"/>
                    <a:pt x="8018" y="5348"/>
                  </a:cubicBezTo>
                  <a:cubicBezTo>
                    <a:pt x="8018" y="4643"/>
                    <a:pt x="7834" y="3950"/>
                    <a:pt x="7486" y="3345"/>
                  </a:cubicBezTo>
                  <a:cubicBezTo>
                    <a:pt x="7147" y="2758"/>
                    <a:pt x="6661" y="2263"/>
                    <a:pt x="6082" y="1913"/>
                  </a:cubicBezTo>
                  <a:cubicBezTo>
                    <a:pt x="6005" y="1867"/>
                    <a:pt x="5971" y="1776"/>
                    <a:pt x="5996" y="1692"/>
                  </a:cubicBezTo>
                  <a:lnTo>
                    <a:pt x="6087" y="1398"/>
                  </a:lnTo>
                  <a:cubicBezTo>
                    <a:pt x="6123" y="1280"/>
                    <a:pt x="6102" y="1156"/>
                    <a:pt x="6028" y="1056"/>
                  </a:cubicBezTo>
                  <a:cubicBezTo>
                    <a:pt x="5955" y="957"/>
                    <a:pt x="5842" y="900"/>
                    <a:pt x="5719" y="900"/>
                  </a:cubicBezTo>
                  <a:lnTo>
                    <a:pt x="5618" y="900"/>
                  </a:lnTo>
                  <a:lnTo>
                    <a:pt x="5683" y="437"/>
                  </a:lnTo>
                  <a:cubicBezTo>
                    <a:pt x="5697" y="327"/>
                    <a:pt x="5665" y="215"/>
                    <a:pt x="5592" y="132"/>
                  </a:cubicBezTo>
                  <a:cubicBezTo>
                    <a:pt x="5519" y="48"/>
                    <a:pt x="5413" y="0"/>
                    <a:pt x="5301" y="0"/>
                  </a:cubicBezTo>
                  <a:lnTo>
                    <a:pt x="4935" y="0"/>
                  </a:lnTo>
                  <a:cubicBezTo>
                    <a:pt x="4866" y="0"/>
                    <a:pt x="4810" y="56"/>
                    <a:pt x="4810" y="124"/>
                  </a:cubicBezTo>
                  <a:cubicBezTo>
                    <a:pt x="4810" y="193"/>
                    <a:pt x="4866" y="249"/>
                    <a:pt x="4935" y="249"/>
                  </a:cubicBezTo>
                  <a:lnTo>
                    <a:pt x="5301" y="249"/>
                  </a:lnTo>
                  <a:cubicBezTo>
                    <a:pt x="5342" y="249"/>
                    <a:pt x="5378" y="265"/>
                    <a:pt x="5405" y="295"/>
                  </a:cubicBezTo>
                  <a:cubicBezTo>
                    <a:pt x="5431" y="325"/>
                    <a:pt x="5441" y="364"/>
                    <a:pt x="5436" y="403"/>
                  </a:cubicBezTo>
                  <a:lnTo>
                    <a:pt x="5367" y="900"/>
                  </a:lnTo>
                  <a:lnTo>
                    <a:pt x="2652" y="900"/>
                  </a:lnTo>
                  <a:lnTo>
                    <a:pt x="2583" y="403"/>
                  </a:lnTo>
                  <a:cubicBezTo>
                    <a:pt x="2577" y="364"/>
                    <a:pt x="2588" y="325"/>
                    <a:pt x="2615" y="295"/>
                  </a:cubicBezTo>
                  <a:cubicBezTo>
                    <a:pt x="2641" y="265"/>
                    <a:pt x="2677" y="249"/>
                    <a:pt x="2717" y="249"/>
                  </a:cubicBezTo>
                  <a:lnTo>
                    <a:pt x="4437" y="249"/>
                  </a:lnTo>
                  <a:cubicBezTo>
                    <a:pt x="4506" y="249"/>
                    <a:pt x="4562" y="193"/>
                    <a:pt x="4562" y="124"/>
                  </a:cubicBezTo>
                  <a:cubicBezTo>
                    <a:pt x="4562" y="56"/>
                    <a:pt x="4506" y="0"/>
                    <a:pt x="4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1183;p53"/>
            <p:cNvSpPr/>
            <p:nvPr/>
          </p:nvSpPr>
          <p:spPr>
            <a:xfrm>
              <a:off x="3258794" y="494234"/>
              <a:ext cx="192135" cy="139960"/>
            </a:xfrm>
            <a:custGeom>
              <a:avLst/>
              <a:gdLst/>
              <a:ahLst/>
              <a:cxnLst/>
              <a:rect l="l" t="t" r="r" b="b"/>
              <a:pathLst>
                <a:path w="6728" h="4901" extrusionOk="0">
                  <a:moveTo>
                    <a:pt x="2191" y="277"/>
                  </a:moveTo>
                  <a:cubicBezTo>
                    <a:pt x="2523" y="530"/>
                    <a:pt x="2720" y="923"/>
                    <a:pt x="2720" y="1344"/>
                  </a:cubicBezTo>
                  <a:cubicBezTo>
                    <a:pt x="2720" y="1764"/>
                    <a:pt x="2523" y="2157"/>
                    <a:pt x="2191" y="2410"/>
                  </a:cubicBezTo>
                  <a:cubicBezTo>
                    <a:pt x="1858" y="2157"/>
                    <a:pt x="1663" y="1764"/>
                    <a:pt x="1663" y="1344"/>
                  </a:cubicBezTo>
                  <a:cubicBezTo>
                    <a:pt x="1663" y="923"/>
                    <a:pt x="1858" y="530"/>
                    <a:pt x="2191" y="277"/>
                  </a:cubicBezTo>
                  <a:close/>
                  <a:moveTo>
                    <a:pt x="753" y="935"/>
                  </a:moveTo>
                  <a:cubicBezTo>
                    <a:pt x="990" y="935"/>
                    <a:pt x="1225" y="998"/>
                    <a:pt x="1430" y="1116"/>
                  </a:cubicBezTo>
                  <a:cubicBezTo>
                    <a:pt x="1419" y="1191"/>
                    <a:pt x="1414" y="1267"/>
                    <a:pt x="1414" y="1343"/>
                  </a:cubicBezTo>
                  <a:cubicBezTo>
                    <a:pt x="1414" y="1770"/>
                    <a:pt x="1583" y="2171"/>
                    <a:pt x="1879" y="2467"/>
                  </a:cubicBezTo>
                  <a:cubicBezTo>
                    <a:pt x="1535" y="2461"/>
                    <a:pt x="1204" y="2323"/>
                    <a:pt x="955" y="2074"/>
                  </a:cubicBezTo>
                  <a:cubicBezTo>
                    <a:pt x="658" y="1777"/>
                    <a:pt x="519" y="1361"/>
                    <a:pt x="574" y="947"/>
                  </a:cubicBezTo>
                  <a:cubicBezTo>
                    <a:pt x="633" y="939"/>
                    <a:pt x="693" y="935"/>
                    <a:pt x="753" y="935"/>
                  </a:cubicBezTo>
                  <a:close/>
                  <a:moveTo>
                    <a:pt x="3629" y="935"/>
                  </a:moveTo>
                  <a:cubicBezTo>
                    <a:pt x="3689" y="935"/>
                    <a:pt x="3748" y="939"/>
                    <a:pt x="3807" y="947"/>
                  </a:cubicBezTo>
                  <a:cubicBezTo>
                    <a:pt x="3864" y="1361"/>
                    <a:pt x="3725" y="1777"/>
                    <a:pt x="3427" y="2074"/>
                  </a:cubicBezTo>
                  <a:cubicBezTo>
                    <a:pt x="3178" y="2323"/>
                    <a:pt x="2846" y="2461"/>
                    <a:pt x="2503" y="2467"/>
                  </a:cubicBezTo>
                  <a:cubicBezTo>
                    <a:pt x="2798" y="2172"/>
                    <a:pt x="2969" y="1770"/>
                    <a:pt x="2969" y="1344"/>
                  </a:cubicBezTo>
                  <a:cubicBezTo>
                    <a:pt x="2969" y="1267"/>
                    <a:pt x="2962" y="1191"/>
                    <a:pt x="2952" y="1117"/>
                  </a:cubicBezTo>
                  <a:cubicBezTo>
                    <a:pt x="3156" y="998"/>
                    <a:pt x="3392" y="935"/>
                    <a:pt x="3629" y="935"/>
                  </a:cubicBezTo>
                  <a:close/>
                  <a:moveTo>
                    <a:pt x="5031" y="2587"/>
                  </a:moveTo>
                  <a:cubicBezTo>
                    <a:pt x="5186" y="2721"/>
                    <a:pt x="5277" y="2916"/>
                    <a:pt x="5277" y="3124"/>
                  </a:cubicBezTo>
                  <a:cubicBezTo>
                    <a:pt x="5277" y="3332"/>
                    <a:pt x="5186" y="3527"/>
                    <a:pt x="5031" y="3661"/>
                  </a:cubicBezTo>
                  <a:cubicBezTo>
                    <a:pt x="4875" y="3527"/>
                    <a:pt x="4784" y="3332"/>
                    <a:pt x="4784" y="3124"/>
                  </a:cubicBezTo>
                  <a:cubicBezTo>
                    <a:pt x="4784" y="2916"/>
                    <a:pt x="4875" y="2721"/>
                    <a:pt x="5031" y="2587"/>
                  </a:cubicBezTo>
                  <a:close/>
                  <a:moveTo>
                    <a:pt x="4213" y="2946"/>
                  </a:moveTo>
                  <a:cubicBezTo>
                    <a:pt x="4327" y="2946"/>
                    <a:pt x="4440" y="2972"/>
                    <a:pt x="4541" y="3025"/>
                  </a:cubicBezTo>
                  <a:cubicBezTo>
                    <a:pt x="4538" y="3058"/>
                    <a:pt x="4535" y="3091"/>
                    <a:pt x="4535" y="3124"/>
                  </a:cubicBezTo>
                  <a:cubicBezTo>
                    <a:pt x="4535" y="3333"/>
                    <a:pt x="4603" y="3531"/>
                    <a:pt x="4725" y="3694"/>
                  </a:cubicBezTo>
                  <a:cubicBezTo>
                    <a:pt x="4591" y="3666"/>
                    <a:pt x="4467" y="3600"/>
                    <a:pt x="4366" y="3501"/>
                  </a:cubicBezTo>
                  <a:cubicBezTo>
                    <a:pt x="4219" y="3355"/>
                    <a:pt x="4146" y="3152"/>
                    <a:pt x="4161" y="2947"/>
                  </a:cubicBezTo>
                  <a:cubicBezTo>
                    <a:pt x="4179" y="2946"/>
                    <a:pt x="4196" y="2946"/>
                    <a:pt x="4213" y="2946"/>
                  </a:cubicBezTo>
                  <a:close/>
                  <a:moveTo>
                    <a:pt x="5850" y="2946"/>
                  </a:moveTo>
                  <a:cubicBezTo>
                    <a:pt x="5867" y="2946"/>
                    <a:pt x="5884" y="2946"/>
                    <a:pt x="5901" y="2947"/>
                  </a:cubicBezTo>
                  <a:cubicBezTo>
                    <a:pt x="5915" y="3152"/>
                    <a:pt x="5842" y="3355"/>
                    <a:pt x="5695" y="3501"/>
                  </a:cubicBezTo>
                  <a:cubicBezTo>
                    <a:pt x="5596" y="3601"/>
                    <a:pt x="5470" y="3666"/>
                    <a:pt x="5338" y="3694"/>
                  </a:cubicBezTo>
                  <a:cubicBezTo>
                    <a:pt x="5458" y="3531"/>
                    <a:pt x="5526" y="3333"/>
                    <a:pt x="5526" y="3124"/>
                  </a:cubicBezTo>
                  <a:cubicBezTo>
                    <a:pt x="5526" y="3091"/>
                    <a:pt x="5524" y="3058"/>
                    <a:pt x="5521" y="3025"/>
                  </a:cubicBezTo>
                  <a:cubicBezTo>
                    <a:pt x="5621" y="2973"/>
                    <a:pt x="5735" y="2946"/>
                    <a:pt x="5850" y="2946"/>
                  </a:cubicBezTo>
                  <a:close/>
                  <a:moveTo>
                    <a:pt x="2191" y="0"/>
                  </a:moveTo>
                  <a:cubicBezTo>
                    <a:pt x="2167" y="0"/>
                    <a:pt x="2143" y="7"/>
                    <a:pt x="2122" y="21"/>
                  </a:cubicBezTo>
                  <a:cubicBezTo>
                    <a:pt x="1816" y="226"/>
                    <a:pt x="1595" y="525"/>
                    <a:pt x="1487" y="865"/>
                  </a:cubicBezTo>
                  <a:cubicBezTo>
                    <a:pt x="1261" y="748"/>
                    <a:pt x="1008" y="687"/>
                    <a:pt x="752" y="687"/>
                  </a:cubicBezTo>
                  <a:cubicBezTo>
                    <a:pt x="649" y="687"/>
                    <a:pt x="545" y="697"/>
                    <a:pt x="443" y="717"/>
                  </a:cubicBezTo>
                  <a:cubicBezTo>
                    <a:pt x="393" y="727"/>
                    <a:pt x="355" y="765"/>
                    <a:pt x="345" y="814"/>
                  </a:cubicBezTo>
                  <a:cubicBezTo>
                    <a:pt x="241" y="1338"/>
                    <a:pt x="403" y="1875"/>
                    <a:pt x="780" y="2251"/>
                  </a:cubicBezTo>
                  <a:cubicBezTo>
                    <a:pt x="910" y="2380"/>
                    <a:pt x="1059" y="2485"/>
                    <a:pt x="1220" y="2562"/>
                  </a:cubicBezTo>
                  <a:cubicBezTo>
                    <a:pt x="800" y="2675"/>
                    <a:pt x="397" y="2891"/>
                    <a:pt x="52" y="3193"/>
                  </a:cubicBezTo>
                  <a:cubicBezTo>
                    <a:pt x="14" y="3225"/>
                    <a:pt x="1" y="3277"/>
                    <a:pt x="15" y="3324"/>
                  </a:cubicBezTo>
                  <a:cubicBezTo>
                    <a:pt x="104" y="3611"/>
                    <a:pt x="232" y="3884"/>
                    <a:pt x="392" y="4138"/>
                  </a:cubicBezTo>
                  <a:cubicBezTo>
                    <a:pt x="416" y="4176"/>
                    <a:pt x="456" y="4196"/>
                    <a:pt x="497" y="4196"/>
                  </a:cubicBezTo>
                  <a:cubicBezTo>
                    <a:pt x="520" y="4196"/>
                    <a:pt x="543" y="4190"/>
                    <a:pt x="564" y="4177"/>
                  </a:cubicBezTo>
                  <a:cubicBezTo>
                    <a:pt x="621" y="4140"/>
                    <a:pt x="639" y="4064"/>
                    <a:pt x="602" y="4006"/>
                  </a:cubicBezTo>
                  <a:cubicBezTo>
                    <a:pt x="468" y="3794"/>
                    <a:pt x="359" y="3565"/>
                    <a:pt x="278" y="3328"/>
                  </a:cubicBezTo>
                  <a:cubicBezTo>
                    <a:pt x="700" y="2978"/>
                    <a:pt x="1208" y="2766"/>
                    <a:pt x="1717" y="2726"/>
                  </a:cubicBezTo>
                  <a:cubicBezTo>
                    <a:pt x="1774" y="2722"/>
                    <a:pt x="1830" y="2720"/>
                    <a:pt x="1886" y="2720"/>
                  </a:cubicBezTo>
                  <a:cubicBezTo>
                    <a:pt x="2401" y="2720"/>
                    <a:pt x="2879" y="2902"/>
                    <a:pt x="3277" y="3252"/>
                  </a:cubicBezTo>
                  <a:cubicBezTo>
                    <a:pt x="3771" y="3689"/>
                    <a:pt x="4380" y="3945"/>
                    <a:pt x="4989" y="3974"/>
                  </a:cubicBezTo>
                  <a:cubicBezTo>
                    <a:pt x="5027" y="3976"/>
                    <a:pt x="5066" y="3977"/>
                    <a:pt x="5104" y="3977"/>
                  </a:cubicBezTo>
                  <a:cubicBezTo>
                    <a:pt x="5542" y="3977"/>
                    <a:pt x="5959" y="3857"/>
                    <a:pt x="6319" y="3630"/>
                  </a:cubicBezTo>
                  <a:lnTo>
                    <a:pt x="6319" y="3630"/>
                  </a:lnTo>
                  <a:cubicBezTo>
                    <a:pt x="6160" y="3975"/>
                    <a:pt x="5939" y="4294"/>
                    <a:pt x="5668" y="4568"/>
                  </a:cubicBezTo>
                  <a:cubicBezTo>
                    <a:pt x="5614" y="4622"/>
                    <a:pt x="5539" y="4652"/>
                    <a:pt x="5463" y="4652"/>
                  </a:cubicBezTo>
                  <a:lnTo>
                    <a:pt x="1254" y="4652"/>
                  </a:lnTo>
                  <a:cubicBezTo>
                    <a:pt x="1178" y="4652"/>
                    <a:pt x="1105" y="4623"/>
                    <a:pt x="1053" y="4570"/>
                  </a:cubicBezTo>
                  <a:cubicBezTo>
                    <a:pt x="994" y="4512"/>
                    <a:pt x="938" y="4451"/>
                    <a:pt x="886" y="4390"/>
                  </a:cubicBezTo>
                  <a:cubicBezTo>
                    <a:pt x="861" y="4361"/>
                    <a:pt x="826" y="4346"/>
                    <a:pt x="791" y="4346"/>
                  </a:cubicBezTo>
                  <a:cubicBezTo>
                    <a:pt x="762" y="4346"/>
                    <a:pt x="733" y="4356"/>
                    <a:pt x="710" y="4377"/>
                  </a:cubicBezTo>
                  <a:cubicBezTo>
                    <a:pt x="658" y="4421"/>
                    <a:pt x="653" y="4500"/>
                    <a:pt x="696" y="4551"/>
                  </a:cubicBezTo>
                  <a:cubicBezTo>
                    <a:pt x="754" y="4618"/>
                    <a:pt x="814" y="4683"/>
                    <a:pt x="876" y="4745"/>
                  </a:cubicBezTo>
                  <a:cubicBezTo>
                    <a:pt x="974" y="4845"/>
                    <a:pt x="1112" y="4901"/>
                    <a:pt x="1254" y="4901"/>
                  </a:cubicBezTo>
                  <a:lnTo>
                    <a:pt x="5463" y="4901"/>
                  </a:lnTo>
                  <a:cubicBezTo>
                    <a:pt x="5605" y="4901"/>
                    <a:pt x="5744" y="4843"/>
                    <a:pt x="5844" y="4742"/>
                  </a:cubicBezTo>
                  <a:cubicBezTo>
                    <a:pt x="6248" y="4337"/>
                    <a:pt x="6546" y="3836"/>
                    <a:pt x="6711" y="3296"/>
                  </a:cubicBezTo>
                  <a:cubicBezTo>
                    <a:pt x="6727" y="3242"/>
                    <a:pt x="6705" y="3184"/>
                    <a:pt x="6657" y="3154"/>
                  </a:cubicBezTo>
                  <a:cubicBezTo>
                    <a:pt x="6637" y="3142"/>
                    <a:pt x="6614" y="3136"/>
                    <a:pt x="6592" y="3136"/>
                  </a:cubicBezTo>
                  <a:cubicBezTo>
                    <a:pt x="6561" y="3136"/>
                    <a:pt x="6530" y="3147"/>
                    <a:pt x="6507" y="3170"/>
                  </a:cubicBezTo>
                  <a:cubicBezTo>
                    <a:pt x="6350" y="3319"/>
                    <a:pt x="6178" y="3439"/>
                    <a:pt x="5992" y="3529"/>
                  </a:cubicBezTo>
                  <a:cubicBezTo>
                    <a:pt x="6131" y="3321"/>
                    <a:pt x="6183" y="3064"/>
                    <a:pt x="6133" y="2813"/>
                  </a:cubicBezTo>
                  <a:cubicBezTo>
                    <a:pt x="6122" y="2764"/>
                    <a:pt x="6085" y="2726"/>
                    <a:pt x="6036" y="2716"/>
                  </a:cubicBezTo>
                  <a:cubicBezTo>
                    <a:pt x="5974" y="2703"/>
                    <a:pt x="5912" y="2697"/>
                    <a:pt x="5849" y="2697"/>
                  </a:cubicBezTo>
                  <a:cubicBezTo>
                    <a:pt x="5716" y="2697"/>
                    <a:pt x="5584" y="2725"/>
                    <a:pt x="5462" y="2778"/>
                  </a:cubicBezTo>
                  <a:cubicBezTo>
                    <a:pt x="5392" y="2597"/>
                    <a:pt x="5267" y="2440"/>
                    <a:pt x="5101" y="2328"/>
                  </a:cubicBezTo>
                  <a:cubicBezTo>
                    <a:pt x="5080" y="2314"/>
                    <a:pt x="5056" y="2308"/>
                    <a:pt x="5032" y="2308"/>
                  </a:cubicBezTo>
                  <a:cubicBezTo>
                    <a:pt x="5008" y="2308"/>
                    <a:pt x="4984" y="2314"/>
                    <a:pt x="4963" y="2328"/>
                  </a:cubicBezTo>
                  <a:cubicBezTo>
                    <a:pt x="4796" y="2440"/>
                    <a:pt x="4671" y="2597"/>
                    <a:pt x="4600" y="2778"/>
                  </a:cubicBezTo>
                  <a:cubicBezTo>
                    <a:pt x="4479" y="2725"/>
                    <a:pt x="4346" y="2697"/>
                    <a:pt x="4213" y="2697"/>
                  </a:cubicBezTo>
                  <a:cubicBezTo>
                    <a:pt x="4151" y="2697"/>
                    <a:pt x="4088" y="2703"/>
                    <a:pt x="4027" y="2716"/>
                  </a:cubicBezTo>
                  <a:cubicBezTo>
                    <a:pt x="3978" y="2726"/>
                    <a:pt x="3940" y="2764"/>
                    <a:pt x="3930" y="2813"/>
                  </a:cubicBezTo>
                  <a:cubicBezTo>
                    <a:pt x="3885" y="3039"/>
                    <a:pt x="3922" y="3269"/>
                    <a:pt x="4031" y="3466"/>
                  </a:cubicBezTo>
                  <a:cubicBezTo>
                    <a:pt x="3822" y="3361"/>
                    <a:pt x="3623" y="3226"/>
                    <a:pt x="3441" y="3065"/>
                  </a:cubicBezTo>
                  <a:cubicBezTo>
                    <a:pt x="3255" y="2901"/>
                    <a:pt x="3053" y="2771"/>
                    <a:pt x="2840" y="2675"/>
                  </a:cubicBezTo>
                  <a:cubicBezTo>
                    <a:pt x="3124" y="2608"/>
                    <a:pt x="3389" y="2464"/>
                    <a:pt x="3603" y="2251"/>
                  </a:cubicBezTo>
                  <a:cubicBezTo>
                    <a:pt x="3979" y="1874"/>
                    <a:pt x="4142" y="1338"/>
                    <a:pt x="4037" y="814"/>
                  </a:cubicBezTo>
                  <a:cubicBezTo>
                    <a:pt x="4028" y="765"/>
                    <a:pt x="3989" y="727"/>
                    <a:pt x="3940" y="717"/>
                  </a:cubicBezTo>
                  <a:cubicBezTo>
                    <a:pt x="3838" y="697"/>
                    <a:pt x="3734" y="687"/>
                    <a:pt x="3630" y="687"/>
                  </a:cubicBezTo>
                  <a:cubicBezTo>
                    <a:pt x="3375" y="687"/>
                    <a:pt x="3121" y="748"/>
                    <a:pt x="2894" y="865"/>
                  </a:cubicBezTo>
                  <a:cubicBezTo>
                    <a:pt x="2787" y="525"/>
                    <a:pt x="2566" y="226"/>
                    <a:pt x="2260" y="21"/>
                  </a:cubicBezTo>
                  <a:cubicBezTo>
                    <a:pt x="2239" y="7"/>
                    <a:pt x="2215" y="0"/>
                    <a:pt x="2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3"/>
            <p:cNvSpPr/>
            <p:nvPr/>
          </p:nvSpPr>
          <p:spPr>
            <a:xfrm>
              <a:off x="3300115" y="588528"/>
              <a:ext cx="7139" cy="7368"/>
            </a:xfrm>
            <a:custGeom>
              <a:avLst/>
              <a:gdLst/>
              <a:ahLst/>
              <a:cxnLst/>
              <a:rect l="l" t="t" r="r" b="b"/>
              <a:pathLst>
                <a:path w="250" h="258" extrusionOk="0">
                  <a:moveTo>
                    <a:pt x="125" y="1"/>
                  </a:moveTo>
                  <a:cubicBezTo>
                    <a:pt x="56" y="1"/>
                    <a:pt x="1" y="57"/>
                    <a:pt x="1" y="125"/>
                  </a:cubicBezTo>
                  <a:lnTo>
                    <a:pt x="1" y="133"/>
                  </a:lnTo>
                  <a:cubicBezTo>
                    <a:pt x="1" y="202"/>
                    <a:pt x="56" y="258"/>
                    <a:pt x="125" y="258"/>
                  </a:cubicBezTo>
                  <a:cubicBezTo>
                    <a:pt x="193" y="258"/>
                    <a:pt x="249" y="202"/>
                    <a:pt x="249" y="133"/>
                  </a:cubicBezTo>
                  <a:lnTo>
                    <a:pt x="249" y="125"/>
                  </a:lnTo>
                  <a:cubicBezTo>
                    <a:pt x="249" y="57"/>
                    <a:pt x="193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3"/>
            <p:cNvSpPr/>
            <p:nvPr/>
          </p:nvSpPr>
          <p:spPr>
            <a:xfrm>
              <a:off x="3309368" y="593783"/>
              <a:ext cx="7111" cy="7368"/>
            </a:xfrm>
            <a:custGeom>
              <a:avLst/>
              <a:gdLst/>
              <a:ahLst/>
              <a:cxnLst/>
              <a:rect l="l" t="t" r="r" b="b"/>
              <a:pathLst>
                <a:path w="249" h="258" extrusionOk="0">
                  <a:moveTo>
                    <a:pt x="125" y="0"/>
                  </a:moveTo>
                  <a:cubicBezTo>
                    <a:pt x="56" y="0"/>
                    <a:pt x="0" y="56"/>
                    <a:pt x="0" y="125"/>
                  </a:cubicBezTo>
                  <a:lnTo>
                    <a:pt x="0" y="133"/>
                  </a:lnTo>
                  <a:cubicBezTo>
                    <a:pt x="0" y="202"/>
                    <a:pt x="56" y="257"/>
                    <a:pt x="125" y="257"/>
                  </a:cubicBezTo>
                  <a:cubicBezTo>
                    <a:pt x="194" y="257"/>
                    <a:pt x="249" y="202"/>
                    <a:pt x="249" y="133"/>
                  </a:cubicBezTo>
                  <a:lnTo>
                    <a:pt x="249" y="125"/>
                  </a:lnTo>
                  <a:cubicBezTo>
                    <a:pt x="249" y="56"/>
                    <a:pt x="19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3"/>
            <p:cNvSpPr/>
            <p:nvPr/>
          </p:nvSpPr>
          <p:spPr>
            <a:xfrm>
              <a:off x="3300115" y="599151"/>
              <a:ext cx="7139" cy="7368"/>
            </a:xfrm>
            <a:custGeom>
              <a:avLst/>
              <a:gdLst/>
              <a:ahLst/>
              <a:cxnLst/>
              <a:rect l="l" t="t" r="r" b="b"/>
              <a:pathLst>
                <a:path w="250" h="258" extrusionOk="0">
                  <a:moveTo>
                    <a:pt x="125" y="1"/>
                  </a:moveTo>
                  <a:cubicBezTo>
                    <a:pt x="56" y="1"/>
                    <a:pt x="1" y="56"/>
                    <a:pt x="1" y="125"/>
                  </a:cubicBezTo>
                  <a:lnTo>
                    <a:pt x="1" y="133"/>
                  </a:lnTo>
                  <a:cubicBezTo>
                    <a:pt x="1" y="202"/>
                    <a:pt x="56" y="257"/>
                    <a:pt x="125" y="257"/>
                  </a:cubicBezTo>
                  <a:cubicBezTo>
                    <a:pt x="193" y="257"/>
                    <a:pt x="249" y="202"/>
                    <a:pt x="249" y="133"/>
                  </a:cubicBezTo>
                  <a:lnTo>
                    <a:pt x="249" y="125"/>
                  </a:lnTo>
                  <a:cubicBezTo>
                    <a:pt x="249" y="56"/>
                    <a:pt x="193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53"/>
          <p:cNvSpPr/>
          <p:nvPr/>
        </p:nvSpPr>
        <p:spPr>
          <a:xfrm>
            <a:off x="971250" y="3243654"/>
            <a:ext cx="415917" cy="434282"/>
          </a:xfrm>
          <a:custGeom>
            <a:avLst/>
            <a:gdLst/>
            <a:ahLst/>
            <a:cxnLst/>
            <a:rect l="l" t="t" r="r" b="b"/>
            <a:pathLst>
              <a:path w="8121" h="8480" extrusionOk="0">
                <a:moveTo>
                  <a:pt x="3628" y="249"/>
                </a:moveTo>
                <a:cubicBezTo>
                  <a:pt x="3974" y="249"/>
                  <a:pt x="4255" y="633"/>
                  <a:pt x="4255" y="1106"/>
                </a:cubicBezTo>
                <a:cubicBezTo>
                  <a:pt x="4255" y="1317"/>
                  <a:pt x="4199" y="1517"/>
                  <a:pt x="4096" y="1675"/>
                </a:cubicBezTo>
                <a:lnTo>
                  <a:pt x="3160" y="1675"/>
                </a:lnTo>
                <a:cubicBezTo>
                  <a:pt x="3057" y="1517"/>
                  <a:pt x="3001" y="1317"/>
                  <a:pt x="3001" y="1106"/>
                </a:cubicBezTo>
                <a:cubicBezTo>
                  <a:pt x="3001" y="633"/>
                  <a:pt x="3282" y="249"/>
                  <a:pt x="3628" y="249"/>
                </a:cubicBezTo>
                <a:close/>
                <a:moveTo>
                  <a:pt x="4442" y="249"/>
                </a:moveTo>
                <a:cubicBezTo>
                  <a:pt x="4787" y="249"/>
                  <a:pt x="5069" y="633"/>
                  <a:pt x="5069" y="1106"/>
                </a:cubicBezTo>
                <a:cubicBezTo>
                  <a:pt x="5069" y="1317"/>
                  <a:pt x="5013" y="1517"/>
                  <a:pt x="4910" y="1675"/>
                </a:cubicBezTo>
                <a:lnTo>
                  <a:pt x="4380" y="1675"/>
                </a:lnTo>
                <a:cubicBezTo>
                  <a:pt x="4460" y="1504"/>
                  <a:pt x="4503" y="1309"/>
                  <a:pt x="4503" y="1106"/>
                </a:cubicBezTo>
                <a:cubicBezTo>
                  <a:pt x="4503" y="789"/>
                  <a:pt x="4397" y="503"/>
                  <a:pt x="4227" y="301"/>
                </a:cubicBezTo>
                <a:cubicBezTo>
                  <a:pt x="4295" y="267"/>
                  <a:pt x="4368" y="249"/>
                  <a:pt x="4442" y="249"/>
                </a:cubicBezTo>
                <a:close/>
                <a:moveTo>
                  <a:pt x="6790" y="773"/>
                </a:moveTo>
                <a:cubicBezTo>
                  <a:pt x="6983" y="773"/>
                  <a:pt x="7143" y="844"/>
                  <a:pt x="7241" y="972"/>
                </a:cubicBezTo>
                <a:cubicBezTo>
                  <a:pt x="7452" y="1245"/>
                  <a:pt x="7317" y="1703"/>
                  <a:pt x="6942" y="1991"/>
                </a:cubicBezTo>
                <a:cubicBezTo>
                  <a:pt x="6775" y="2120"/>
                  <a:pt x="6583" y="2196"/>
                  <a:pt x="6395" y="2211"/>
                </a:cubicBezTo>
                <a:lnTo>
                  <a:pt x="5826" y="1468"/>
                </a:lnTo>
                <a:cubicBezTo>
                  <a:pt x="5887" y="1290"/>
                  <a:pt x="6012" y="1125"/>
                  <a:pt x="6180" y="996"/>
                </a:cubicBezTo>
                <a:cubicBezTo>
                  <a:pt x="6366" y="853"/>
                  <a:pt x="6582" y="774"/>
                  <a:pt x="6789" y="773"/>
                </a:cubicBezTo>
                <a:close/>
                <a:moveTo>
                  <a:pt x="4839" y="1922"/>
                </a:moveTo>
                <a:cubicBezTo>
                  <a:pt x="4780" y="2229"/>
                  <a:pt x="4511" y="2461"/>
                  <a:pt x="4188" y="2461"/>
                </a:cubicBezTo>
                <a:lnTo>
                  <a:pt x="3883" y="2461"/>
                </a:lnTo>
                <a:cubicBezTo>
                  <a:pt x="3559" y="2461"/>
                  <a:pt x="3289" y="2229"/>
                  <a:pt x="3231" y="1922"/>
                </a:cubicBezTo>
                <a:close/>
                <a:moveTo>
                  <a:pt x="869" y="1291"/>
                </a:moveTo>
                <a:cubicBezTo>
                  <a:pt x="1101" y="1291"/>
                  <a:pt x="1365" y="1417"/>
                  <a:pt x="1565" y="1648"/>
                </a:cubicBezTo>
                <a:cubicBezTo>
                  <a:pt x="1703" y="1807"/>
                  <a:pt x="1791" y="1995"/>
                  <a:pt x="1816" y="2181"/>
                </a:cubicBezTo>
                <a:lnTo>
                  <a:pt x="1109" y="2795"/>
                </a:lnTo>
                <a:cubicBezTo>
                  <a:pt x="928" y="2742"/>
                  <a:pt x="755" y="2630"/>
                  <a:pt x="617" y="2470"/>
                </a:cubicBezTo>
                <a:cubicBezTo>
                  <a:pt x="307" y="2112"/>
                  <a:pt x="267" y="1637"/>
                  <a:pt x="529" y="1410"/>
                </a:cubicBezTo>
                <a:cubicBezTo>
                  <a:pt x="622" y="1330"/>
                  <a:pt x="741" y="1291"/>
                  <a:pt x="869" y="1291"/>
                </a:cubicBezTo>
                <a:close/>
                <a:moveTo>
                  <a:pt x="7565" y="1478"/>
                </a:moveTo>
                <a:cubicBezTo>
                  <a:pt x="7634" y="1512"/>
                  <a:pt x="7692" y="1559"/>
                  <a:pt x="7737" y="1617"/>
                </a:cubicBezTo>
                <a:cubicBezTo>
                  <a:pt x="7836" y="1745"/>
                  <a:pt x="7862" y="1918"/>
                  <a:pt x="7811" y="2105"/>
                </a:cubicBezTo>
                <a:lnTo>
                  <a:pt x="7811" y="2106"/>
                </a:lnTo>
                <a:cubicBezTo>
                  <a:pt x="7757" y="2305"/>
                  <a:pt x="7625" y="2494"/>
                  <a:pt x="7439" y="2637"/>
                </a:cubicBezTo>
                <a:cubicBezTo>
                  <a:pt x="7270" y="2765"/>
                  <a:pt x="7078" y="2842"/>
                  <a:pt x="6890" y="2856"/>
                </a:cubicBezTo>
                <a:lnTo>
                  <a:pt x="6568" y="2436"/>
                </a:lnTo>
                <a:cubicBezTo>
                  <a:pt x="6752" y="2397"/>
                  <a:pt x="6933" y="2312"/>
                  <a:pt x="7094" y="2188"/>
                </a:cubicBezTo>
                <a:cubicBezTo>
                  <a:pt x="7346" y="1995"/>
                  <a:pt x="7508" y="1736"/>
                  <a:pt x="7565" y="1478"/>
                </a:cubicBezTo>
                <a:close/>
                <a:moveTo>
                  <a:pt x="5672" y="1676"/>
                </a:moveTo>
                <a:lnTo>
                  <a:pt x="6650" y="2951"/>
                </a:lnTo>
                <a:cubicBezTo>
                  <a:pt x="6556" y="2998"/>
                  <a:pt x="6455" y="3021"/>
                  <a:pt x="6354" y="3021"/>
                </a:cubicBezTo>
                <a:cubicBezTo>
                  <a:pt x="6155" y="3021"/>
                  <a:pt x="5957" y="2932"/>
                  <a:pt x="5827" y="2762"/>
                </a:cubicBezTo>
                <a:lnTo>
                  <a:pt x="5641" y="2521"/>
                </a:lnTo>
                <a:cubicBezTo>
                  <a:pt x="5444" y="2264"/>
                  <a:pt x="5464" y="1909"/>
                  <a:pt x="5672" y="1676"/>
                </a:cubicBezTo>
                <a:close/>
                <a:moveTo>
                  <a:pt x="2540" y="1883"/>
                </a:moveTo>
                <a:cubicBezTo>
                  <a:pt x="2607" y="1997"/>
                  <a:pt x="2637" y="2128"/>
                  <a:pt x="2628" y="2263"/>
                </a:cubicBezTo>
                <a:cubicBezTo>
                  <a:pt x="2616" y="2439"/>
                  <a:pt x="2535" y="2600"/>
                  <a:pt x="2401" y="2716"/>
                </a:cubicBezTo>
                <a:lnTo>
                  <a:pt x="2171" y="2916"/>
                </a:lnTo>
                <a:cubicBezTo>
                  <a:pt x="2049" y="3021"/>
                  <a:pt x="1896" y="3078"/>
                  <a:pt x="1737" y="3078"/>
                </a:cubicBezTo>
                <a:cubicBezTo>
                  <a:pt x="1721" y="3078"/>
                  <a:pt x="1705" y="3078"/>
                  <a:pt x="1689" y="3077"/>
                </a:cubicBezTo>
                <a:cubicBezTo>
                  <a:pt x="1554" y="3067"/>
                  <a:pt x="1429" y="3018"/>
                  <a:pt x="1325" y="2936"/>
                </a:cubicBezTo>
                <a:lnTo>
                  <a:pt x="2540" y="1883"/>
                </a:lnTo>
                <a:close/>
                <a:moveTo>
                  <a:pt x="4312" y="3766"/>
                </a:moveTo>
                <a:cubicBezTo>
                  <a:pt x="4218" y="3915"/>
                  <a:pt x="4151" y="4082"/>
                  <a:pt x="4114" y="4257"/>
                </a:cubicBezTo>
                <a:lnTo>
                  <a:pt x="2732" y="4257"/>
                </a:lnTo>
                <a:cubicBezTo>
                  <a:pt x="2596" y="4257"/>
                  <a:pt x="2486" y="4146"/>
                  <a:pt x="2486" y="4012"/>
                </a:cubicBezTo>
                <a:cubicBezTo>
                  <a:pt x="2486" y="3876"/>
                  <a:pt x="2596" y="3766"/>
                  <a:pt x="2732" y="3766"/>
                </a:cubicBezTo>
                <a:close/>
                <a:moveTo>
                  <a:pt x="5134" y="3513"/>
                </a:moveTo>
                <a:lnTo>
                  <a:pt x="5134" y="3513"/>
                </a:lnTo>
                <a:cubicBezTo>
                  <a:pt x="5452" y="3523"/>
                  <a:pt x="5757" y="3652"/>
                  <a:pt x="5986" y="3882"/>
                </a:cubicBezTo>
                <a:cubicBezTo>
                  <a:pt x="6264" y="4160"/>
                  <a:pt x="6395" y="4549"/>
                  <a:pt x="6344" y="4936"/>
                </a:cubicBezTo>
                <a:cubicBezTo>
                  <a:pt x="6290" y="4943"/>
                  <a:pt x="6236" y="4946"/>
                  <a:pt x="6182" y="4946"/>
                </a:cubicBezTo>
                <a:cubicBezTo>
                  <a:pt x="5961" y="4946"/>
                  <a:pt x="5741" y="4888"/>
                  <a:pt x="5549" y="4777"/>
                </a:cubicBezTo>
                <a:cubicBezTo>
                  <a:pt x="5559" y="4708"/>
                  <a:pt x="5565" y="4638"/>
                  <a:pt x="5565" y="4567"/>
                </a:cubicBezTo>
                <a:cubicBezTo>
                  <a:pt x="5565" y="4168"/>
                  <a:pt x="5408" y="3792"/>
                  <a:pt x="5134" y="3513"/>
                </a:cubicBezTo>
                <a:close/>
                <a:moveTo>
                  <a:pt x="4823" y="3568"/>
                </a:moveTo>
                <a:cubicBezTo>
                  <a:pt x="5133" y="3806"/>
                  <a:pt x="5316" y="4173"/>
                  <a:pt x="5316" y="4567"/>
                </a:cubicBezTo>
                <a:cubicBezTo>
                  <a:pt x="5316" y="4961"/>
                  <a:pt x="5133" y="5329"/>
                  <a:pt x="4823" y="5566"/>
                </a:cubicBezTo>
                <a:cubicBezTo>
                  <a:pt x="4513" y="5329"/>
                  <a:pt x="4330" y="4961"/>
                  <a:pt x="4330" y="4567"/>
                </a:cubicBezTo>
                <a:cubicBezTo>
                  <a:pt x="4330" y="4173"/>
                  <a:pt x="4513" y="3806"/>
                  <a:pt x="4823" y="3568"/>
                </a:cubicBezTo>
                <a:close/>
                <a:moveTo>
                  <a:pt x="3628" y="0"/>
                </a:moveTo>
                <a:cubicBezTo>
                  <a:pt x="3145" y="0"/>
                  <a:pt x="2752" y="496"/>
                  <a:pt x="2752" y="1106"/>
                </a:cubicBezTo>
                <a:cubicBezTo>
                  <a:pt x="2752" y="1379"/>
                  <a:pt x="2830" y="1638"/>
                  <a:pt x="2972" y="1840"/>
                </a:cubicBezTo>
                <a:cubicBezTo>
                  <a:pt x="2994" y="2323"/>
                  <a:pt x="3394" y="2710"/>
                  <a:pt x="3883" y="2710"/>
                </a:cubicBezTo>
                <a:lnTo>
                  <a:pt x="3911" y="2710"/>
                </a:lnTo>
                <a:lnTo>
                  <a:pt x="3911" y="3517"/>
                </a:lnTo>
                <a:lnTo>
                  <a:pt x="3157" y="3517"/>
                </a:lnTo>
                <a:cubicBezTo>
                  <a:pt x="3074" y="3319"/>
                  <a:pt x="2892" y="3096"/>
                  <a:pt x="2615" y="2856"/>
                </a:cubicBezTo>
                <a:cubicBezTo>
                  <a:pt x="2768" y="2702"/>
                  <a:pt x="2860" y="2500"/>
                  <a:pt x="2876" y="2281"/>
                </a:cubicBezTo>
                <a:cubicBezTo>
                  <a:pt x="2892" y="2052"/>
                  <a:pt x="2823" y="1830"/>
                  <a:pt x="2681" y="1651"/>
                </a:cubicBezTo>
                <a:cubicBezTo>
                  <a:pt x="2656" y="1405"/>
                  <a:pt x="2546" y="1159"/>
                  <a:pt x="2368" y="953"/>
                </a:cubicBezTo>
                <a:cubicBezTo>
                  <a:pt x="2363" y="947"/>
                  <a:pt x="2358" y="941"/>
                  <a:pt x="2352" y="935"/>
                </a:cubicBezTo>
                <a:cubicBezTo>
                  <a:pt x="2328" y="909"/>
                  <a:pt x="2294" y="895"/>
                  <a:pt x="2261" y="895"/>
                </a:cubicBezTo>
                <a:cubicBezTo>
                  <a:pt x="2231" y="895"/>
                  <a:pt x="2201" y="906"/>
                  <a:pt x="2177" y="929"/>
                </a:cubicBezTo>
                <a:cubicBezTo>
                  <a:pt x="2127" y="976"/>
                  <a:pt x="2124" y="1054"/>
                  <a:pt x="2169" y="1104"/>
                </a:cubicBezTo>
                <a:cubicBezTo>
                  <a:pt x="2173" y="1107"/>
                  <a:pt x="2176" y="1111"/>
                  <a:pt x="2179" y="1115"/>
                </a:cubicBezTo>
                <a:cubicBezTo>
                  <a:pt x="2318" y="1275"/>
                  <a:pt x="2406" y="1462"/>
                  <a:pt x="2432" y="1649"/>
                </a:cubicBezTo>
                <a:lnTo>
                  <a:pt x="2031" y="1995"/>
                </a:lnTo>
                <a:cubicBezTo>
                  <a:pt x="1980" y="1815"/>
                  <a:pt x="1885" y="1638"/>
                  <a:pt x="1752" y="1485"/>
                </a:cubicBezTo>
                <a:cubicBezTo>
                  <a:pt x="1545" y="1245"/>
                  <a:pt x="1276" y="1099"/>
                  <a:pt x="1016" y="1057"/>
                </a:cubicBezTo>
                <a:cubicBezTo>
                  <a:pt x="1045" y="986"/>
                  <a:pt x="1088" y="926"/>
                  <a:pt x="1144" y="878"/>
                </a:cubicBezTo>
                <a:cubicBezTo>
                  <a:pt x="1234" y="799"/>
                  <a:pt x="1353" y="760"/>
                  <a:pt x="1484" y="760"/>
                </a:cubicBezTo>
                <a:cubicBezTo>
                  <a:pt x="1589" y="760"/>
                  <a:pt x="1702" y="785"/>
                  <a:pt x="1813" y="837"/>
                </a:cubicBezTo>
                <a:cubicBezTo>
                  <a:pt x="1830" y="844"/>
                  <a:pt x="1848" y="848"/>
                  <a:pt x="1865" y="848"/>
                </a:cubicBezTo>
                <a:cubicBezTo>
                  <a:pt x="1912" y="848"/>
                  <a:pt x="1958" y="821"/>
                  <a:pt x="1978" y="775"/>
                </a:cubicBezTo>
                <a:cubicBezTo>
                  <a:pt x="2007" y="714"/>
                  <a:pt x="1979" y="639"/>
                  <a:pt x="1918" y="611"/>
                </a:cubicBezTo>
                <a:cubicBezTo>
                  <a:pt x="1773" y="545"/>
                  <a:pt x="1624" y="512"/>
                  <a:pt x="1484" y="512"/>
                </a:cubicBezTo>
                <a:cubicBezTo>
                  <a:pt x="1293" y="512"/>
                  <a:pt x="1117" y="572"/>
                  <a:pt x="981" y="690"/>
                </a:cubicBezTo>
                <a:cubicBezTo>
                  <a:pt x="872" y="784"/>
                  <a:pt x="796" y="908"/>
                  <a:pt x="755" y="1052"/>
                </a:cubicBezTo>
                <a:cubicBezTo>
                  <a:pt x="611" y="1071"/>
                  <a:pt x="477" y="1127"/>
                  <a:pt x="366" y="1222"/>
                </a:cubicBezTo>
                <a:cubicBezTo>
                  <a:pt x="1" y="1539"/>
                  <a:pt x="29" y="2171"/>
                  <a:pt x="429" y="2632"/>
                </a:cubicBezTo>
                <a:cubicBezTo>
                  <a:pt x="608" y="2838"/>
                  <a:pt x="836" y="2983"/>
                  <a:pt x="1076" y="3043"/>
                </a:cubicBezTo>
                <a:cubicBezTo>
                  <a:pt x="1232" y="3208"/>
                  <a:pt x="1442" y="3307"/>
                  <a:pt x="1671" y="3324"/>
                </a:cubicBezTo>
                <a:cubicBezTo>
                  <a:pt x="1693" y="3325"/>
                  <a:pt x="1715" y="3326"/>
                  <a:pt x="1737" y="3326"/>
                </a:cubicBezTo>
                <a:cubicBezTo>
                  <a:pt x="1956" y="3326"/>
                  <a:pt x="2165" y="3249"/>
                  <a:pt x="2332" y="3104"/>
                </a:cubicBezTo>
                <a:lnTo>
                  <a:pt x="2426" y="3022"/>
                </a:lnTo>
                <a:cubicBezTo>
                  <a:pt x="2640" y="3204"/>
                  <a:pt x="2793" y="3371"/>
                  <a:pt x="2879" y="3517"/>
                </a:cubicBezTo>
                <a:lnTo>
                  <a:pt x="2730" y="3517"/>
                </a:lnTo>
                <a:cubicBezTo>
                  <a:pt x="2458" y="3517"/>
                  <a:pt x="2236" y="3739"/>
                  <a:pt x="2236" y="4012"/>
                </a:cubicBezTo>
                <a:cubicBezTo>
                  <a:pt x="2236" y="4283"/>
                  <a:pt x="2441" y="4488"/>
                  <a:pt x="2699" y="4504"/>
                </a:cubicBezTo>
                <a:cubicBezTo>
                  <a:pt x="2752" y="4750"/>
                  <a:pt x="2741" y="5023"/>
                  <a:pt x="2667" y="5253"/>
                </a:cubicBezTo>
                <a:cubicBezTo>
                  <a:pt x="2641" y="5334"/>
                  <a:pt x="2599" y="5417"/>
                  <a:pt x="2539" y="5504"/>
                </a:cubicBezTo>
                <a:cubicBezTo>
                  <a:pt x="2269" y="5902"/>
                  <a:pt x="2126" y="6382"/>
                  <a:pt x="2126" y="6891"/>
                </a:cubicBezTo>
                <a:cubicBezTo>
                  <a:pt x="2126" y="7365"/>
                  <a:pt x="2251" y="7816"/>
                  <a:pt x="2487" y="8198"/>
                </a:cubicBezTo>
                <a:cubicBezTo>
                  <a:pt x="2596" y="8372"/>
                  <a:pt x="2791" y="8479"/>
                  <a:pt x="2998" y="8479"/>
                </a:cubicBezTo>
                <a:lnTo>
                  <a:pt x="5070" y="8479"/>
                </a:lnTo>
                <a:cubicBezTo>
                  <a:pt x="5278" y="8479"/>
                  <a:pt x="5474" y="8372"/>
                  <a:pt x="5581" y="8198"/>
                </a:cubicBezTo>
                <a:cubicBezTo>
                  <a:pt x="5817" y="7816"/>
                  <a:pt x="5943" y="7364"/>
                  <a:pt x="5943" y="6891"/>
                </a:cubicBezTo>
                <a:cubicBezTo>
                  <a:pt x="5943" y="6717"/>
                  <a:pt x="5925" y="6545"/>
                  <a:pt x="5892" y="6378"/>
                </a:cubicBezTo>
                <a:cubicBezTo>
                  <a:pt x="5880" y="6319"/>
                  <a:pt x="5828" y="6278"/>
                  <a:pt x="5770" y="6278"/>
                </a:cubicBezTo>
                <a:cubicBezTo>
                  <a:pt x="5762" y="6278"/>
                  <a:pt x="5754" y="6279"/>
                  <a:pt x="5745" y="6281"/>
                </a:cubicBezTo>
                <a:cubicBezTo>
                  <a:pt x="5678" y="6294"/>
                  <a:pt x="5635" y="6360"/>
                  <a:pt x="5648" y="6427"/>
                </a:cubicBezTo>
                <a:cubicBezTo>
                  <a:pt x="5678" y="6578"/>
                  <a:pt x="5694" y="6734"/>
                  <a:pt x="5694" y="6891"/>
                </a:cubicBezTo>
                <a:cubicBezTo>
                  <a:pt x="5694" y="7318"/>
                  <a:pt x="5582" y="7725"/>
                  <a:pt x="5370" y="8067"/>
                </a:cubicBezTo>
                <a:cubicBezTo>
                  <a:pt x="5308" y="8168"/>
                  <a:pt x="5193" y="8232"/>
                  <a:pt x="5070" y="8232"/>
                </a:cubicBezTo>
                <a:lnTo>
                  <a:pt x="2998" y="8232"/>
                </a:lnTo>
                <a:cubicBezTo>
                  <a:pt x="2876" y="8232"/>
                  <a:pt x="2762" y="8168"/>
                  <a:pt x="2699" y="8067"/>
                </a:cubicBezTo>
                <a:cubicBezTo>
                  <a:pt x="2487" y="7725"/>
                  <a:pt x="2374" y="7318"/>
                  <a:pt x="2374" y="6891"/>
                </a:cubicBezTo>
                <a:cubicBezTo>
                  <a:pt x="2374" y="6438"/>
                  <a:pt x="2506" y="5995"/>
                  <a:pt x="2745" y="5643"/>
                </a:cubicBezTo>
                <a:cubicBezTo>
                  <a:pt x="2817" y="5536"/>
                  <a:pt x="2869" y="5433"/>
                  <a:pt x="2903" y="5329"/>
                </a:cubicBezTo>
                <a:cubicBezTo>
                  <a:pt x="2986" y="5072"/>
                  <a:pt x="3003" y="4779"/>
                  <a:pt x="2952" y="4505"/>
                </a:cubicBezTo>
                <a:lnTo>
                  <a:pt x="4082" y="4505"/>
                </a:lnTo>
                <a:cubicBezTo>
                  <a:pt x="4082" y="4526"/>
                  <a:pt x="4081" y="4546"/>
                  <a:pt x="4081" y="4567"/>
                </a:cubicBezTo>
                <a:cubicBezTo>
                  <a:pt x="4081" y="5072"/>
                  <a:pt x="4332" y="5542"/>
                  <a:pt x="4753" y="5822"/>
                </a:cubicBezTo>
                <a:cubicBezTo>
                  <a:pt x="4774" y="5837"/>
                  <a:pt x="4798" y="5843"/>
                  <a:pt x="4822" y="5843"/>
                </a:cubicBezTo>
                <a:cubicBezTo>
                  <a:pt x="4846" y="5843"/>
                  <a:pt x="4870" y="5837"/>
                  <a:pt x="4891" y="5822"/>
                </a:cubicBezTo>
                <a:cubicBezTo>
                  <a:pt x="5026" y="5733"/>
                  <a:pt x="5141" y="5624"/>
                  <a:pt x="5239" y="5502"/>
                </a:cubicBezTo>
                <a:cubicBezTo>
                  <a:pt x="5264" y="5549"/>
                  <a:pt x="5292" y="5596"/>
                  <a:pt x="5324" y="5644"/>
                </a:cubicBezTo>
                <a:cubicBezTo>
                  <a:pt x="5394" y="5748"/>
                  <a:pt x="5456" y="5861"/>
                  <a:pt x="5508" y="5979"/>
                </a:cubicBezTo>
                <a:cubicBezTo>
                  <a:pt x="5528" y="6026"/>
                  <a:pt x="5574" y="6054"/>
                  <a:pt x="5622" y="6054"/>
                </a:cubicBezTo>
                <a:cubicBezTo>
                  <a:pt x="5639" y="6054"/>
                  <a:pt x="5655" y="6051"/>
                  <a:pt x="5671" y="6043"/>
                </a:cubicBezTo>
                <a:cubicBezTo>
                  <a:pt x="5734" y="6016"/>
                  <a:pt x="5763" y="5943"/>
                  <a:pt x="5736" y="5879"/>
                </a:cubicBezTo>
                <a:cubicBezTo>
                  <a:pt x="5677" y="5747"/>
                  <a:pt x="5608" y="5620"/>
                  <a:pt x="5529" y="5504"/>
                </a:cubicBezTo>
                <a:cubicBezTo>
                  <a:pt x="5471" y="5418"/>
                  <a:pt x="5429" y="5335"/>
                  <a:pt x="5402" y="5253"/>
                </a:cubicBezTo>
                <a:cubicBezTo>
                  <a:pt x="5402" y="5252"/>
                  <a:pt x="5401" y="5250"/>
                  <a:pt x="5401" y="5249"/>
                </a:cubicBezTo>
                <a:cubicBezTo>
                  <a:pt x="5436" y="5178"/>
                  <a:pt x="5466" y="5105"/>
                  <a:pt x="5491" y="5029"/>
                </a:cubicBezTo>
                <a:cubicBezTo>
                  <a:pt x="5705" y="5139"/>
                  <a:pt x="5942" y="5195"/>
                  <a:pt x="6182" y="5195"/>
                </a:cubicBezTo>
                <a:cubicBezTo>
                  <a:pt x="6280" y="5195"/>
                  <a:pt x="6378" y="5186"/>
                  <a:pt x="6475" y="5166"/>
                </a:cubicBezTo>
                <a:cubicBezTo>
                  <a:pt x="6525" y="5156"/>
                  <a:pt x="6563" y="5118"/>
                  <a:pt x="6574" y="5069"/>
                </a:cubicBezTo>
                <a:cubicBezTo>
                  <a:pt x="6673" y="4573"/>
                  <a:pt x="6518" y="4063"/>
                  <a:pt x="6161" y="3705"/>
                </a:cubicBezTo>
                <a:cubicBezTo>
                  <a:pt x="5927" y="3471"/>
                  <a:pt x="5627" y="3325"/>
                  <a:pt x="5310" y="3279"/>
                </a:cubicBezTo>
                <a:cubicBezTo>
                  <a:pt x="5404" y="3176"/>
                  <a:pt x="5522" y="3068"/>
                  <a:pt x="5662" y="2954"/>
                </a:cubicBezTo>
                <a:cubicBezTo>
                  <a:pt x="5840" y="3161"/>
                  <a:pt x="6095" y="3270"/>
                  <a:pt x="6353" y="3270"/>
                </a:cubicBezTo>
                <a:cubicBezTo>
                  <a:pt x="6533" y="3270"/>
                  <a:pt x="6716" y="3217"/>
                  <a:pt x="6872" y="3106"/>
                </a:cubicBezTo>
                <a:cubicBezTo>
                  <a:pt x="7120" y="3095"/>
                  <a:pt x="7373" y="2999"/>
                  <a:pt x="7589" y="2833"/>
                </a:cubicBezTo>
                <a:cubicBezTo>
                  <a:pt x="7819" y="2658"/>
                  <a:pt x="7982" y="2422"/>
                  <a:pt x="8050" y="2170"/>
                </a:cubicBezTo>
                <a:cubicBezTo>
                  <a:pt x="8121" y="1907"/>
                  <a:pt x="8080" y="1656"/>
                  <a:pt x="7934" y="1466"/>
                </a:cubicBezTo>
                <a:cubicBezTo>
                  <a:pt x="7846" y="1352"/>
                  <a:pt x="7727" y="1267"/>
                  <a:pt x="7585" y="1219"/>
                </a:cubicBezTo>
                <a:cubicBezTo>
                  <a:pt x="7575" y="1074"/>
                  <a:pt x="7527" y="936"/>
                  <a:pt x="7439" y="820"/>
                </a:cubicBezTo>
                <a:cubicBezTo>
                  <a:pt x="7292" y="630"/>
                  <a:pt x="7063" y="526"/>
                  <a:pt x="6790" y="526"/>
                </a:cubicBezTo>
                <a:lnTo>
                  <a:pt x="6788" y="526"/>
                </a:lnTo>
                <a:cubicBezTo>
                  <a:pt x="6528" y="526"/>
                  <a:pt x="6258" y="623"/>
                  <a:pt x="6028" y="799"/>
                </a:cubicBezTo>
                <a:cubicBezTo>
                  <a:pt x="5812" y="965"/>
                  <a:pt x="5653" y="1185"/>
                  <a:pt x="5579" y="1420"/>
                </a:cubicBezTo>
                <a:cubicBezTo>
                  <a:pt x="5209" y="1732"/>
                  <a:pt x="5147" y="2284"/>
                  <a:pt x="5443" y="2671"/>
                </a:cubicBezTo>
                <a:lnTo>
                  <a:pt x="5510" y="2758"/>
                </a:lnTo>
                <a:cubicBezTo>
                  <a:pt x="5288" y="2938"/>
                  <a:pt x="5116" y="3108"/>
                  <a:pt x="4997" y="3267"/>
                </a:cubicBezTo>
                <a:cubicBezTo>
                  <a:pt x="4932" y="3271"/>
                  <a:pt x="4865" y="3280"/>
                  <a:pt x="4799" y="3293"/>
                </a:cubicBezTo>
                <a:lnTo>
                  <a:pt x="4799" y="3294"/>
                </a:lnTo>
                <a:cubicBezTo>
                  <a:pt x="4783" y="3297"/>
                  <a:pt x="4768" y="3302"/>
                  <a:pt x="4754" y="3312"/>
                </a:cubicBezTo>
                <a:cubicBezTo>
                  <a:pt x="4664" y="3372"/>
                  <a:pt x="4582" y="3441"/>
                  <a:pt x="4507" y="3517"/>
                </a:cubicBezTo>
                <a:lnTo>
                  <a:pt x="4160" y="3517"/>
                </a:lnTo>
                <a:lnTo>
                  <a:pt x="4160" y="2710"/>
                </a:lnTo>
                <a:lnTo>
                  <a:pt x="4188" y="2710"/>
                </a:lnTo>
                <a:cubicBezTo>
                  <a:pt x="4676" y="2710"/>
                  <a:pt x="5076" y="2323"/>
                  <a:pt x="5098" y="1840"/>
                </a:cubicBezTo>
                <a:cubicBezTo>
                  <a:pt x="5240" y="1637"/>
                  <a:pt x="5317" y="1379"/>
                  <a:pt x="5317" y="1105"/>
                </a:cubicBezTo>
                <a:cubicBezTo>
                  <a:pt x="5317" y="496"/>
                  <a:pt x="4924" y="0"/>
                  <a:pt x="4442" y="0"/>
                </a:cubicBezTo>
                <a:cubicBezTo>
                  <a:pt x="4298" y="0"/>
                  <a:pt x="4158" y="43"/>
                  <a:pt x="4034" y="127"/>
                </a:cubicBezTo>
                <a:cubicBezTo>
                  <a:pt x="3912" y="46"/>
                  <a:pt x="3774" y="0"/>
                  <a:pt x="36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88" name="Google Shape;1188;p53"/>
          <p:cNvGrpSpPr/>
          <p:nvPr/>
        </p:nvGrpSpPr>
        <p:grpSpPr>
          <a:xfrm>
            <a:off x="5139162" y="1416020"/>
            <a:ext cx="434303" cy="433460"/>
            <a:chOff x="5072471" y="406678"/>
            <a:chExt cx="242168" cy="241711"/>
          </a:xfrm>
        </p:grpSpPr>
        <p:sp>
          <p:nvSpPr>
            <p:cNvPr id="1189" name="Google Shape;1189;p53"/>
            <p:cNvSpPr/>
            <p:nvPr/>
          </p:nvSpPr>
          <p:spPr>
            <a:xfrm>
              <a:off x="5072471" y="406678"/>
              <a:ext cx="242168" cy="241711"/>
            </a:xfrm>
            <a:custGeom>
              <a:avLst/>
              <a:gdLst/>
              <a:ahLst/>
              <a:cxnLst/>
              <a:rect l="l" t="t" r="r" b="b"/>
              <a:pathLst>
                <a:path w="8480" h="8464" extrusionOk="0">
                  <a:moveTo>
                    <a:pt x="1152" y="1197"/>
                  </a:moveTo>
                  <a:cubicBezTo>
                    <a:pt x="1332" y="1197"/>
                    <a:pt x="1480" y="1344"/>
                    <a:pt x="1480" y="1525"/>
                  </a:cubicBezTo>
                  <a:cubicBezTo>
                    <a:pt x="1480" y="1706"/>
                    <a:pt x="1332" y="1854"/>
                    <a:pt x="1152" y="1854"/>
                  </a:cubicBezTo>
                  <a:cubicBezTo>
                    <a:pt x="971" y="1854"/>
                    <a:pt x="824" y="1706"/>
                    <a:pt x="824" y="1525"/>
                  </a:cubicBezTo>
                  <a:cubicBezTo>
                    <a:pt x="824" y="1344"/>
                    <a:pt x="971" y="1197"/>
                    <a:pt x="1152" y="1197"/>
                  </a:cubicBezTo>
                  <a:close/>
                  <a:moveTo>
                    <a:pt x="6483" y="5574"/>
                  </a:moveTo>
                  <a:cubicBezTo>
                    <a:pt x="6564" y="5605"/>
                    <a:pt x="6650" y="5621"/>
                    <a:pt x="6738" y="5621"/>
                  </a:cubicBezTo>
                  <a:lnTo>
                    <a:pt x="6769" y="5621"/>
                  </a:lnTo>
                  <a:cubicBezTo>
                    <a:pt x="6775" y="5636"/>
                    <a:pt x="6780" y="5652"/>
                    <a:pt x="6783" y="5669"/>
                  </a:cubicBezTo>
                  <a:cubicBezTo>
                    <a:pt x="6817" y="5834"/>
                    <a:pt x="6817" y="6002"/>
                    <a:pt x="6783" y="6168"/>
                  </a:cubicBezTo>
                  <a:cubicBezTo>
                    <a:pt x="6754" y="6308"/>
                    <a:pt x="6629" y="6412"/>
                    <a:pt x="6483" y="6416"/>
                  </a:cubicBezTo>
                  <a:cubicBezTo>
                    <a:pt x="5739" y="6433"/>
                    <a:pt x="4990" y="6441"/>
                    <a:pt x="4240" y="6441"/>
                  </a:cubicBezTo>
                  <a:cubicBezTo>
                    <a:pt x="3490" y="6441"/>
                    <a:pt x="2741" y="6433"/>
                    <a:pt x="1997" y="6416"/>
                  </a:cubicBezTo>
                  <a:cubicBezTo>
                    <a:pt x="1851" y="6412"/>
                    <a:pt x="1725" y="6308"/>
                    <a:pt x="1697" y="6168"/>
                  </a:cubicBezTo>
                  <a:cubicBezTo>
                    <a:pt x="1662" y="6002"/>
                    <a:pt x="1662" y="5834"/>
                    <a:pt x="1697" y="5669"/>
                  </a:cubicBezTo>
                  <a:cubicBezTo>
                    <a:pt x="1700" y="5653"/>
                    <a:pt x="1704" y="5637"/>
                    <a:pt x="1710" y="5623"/>
                  </a:cubicBezTo>
                  <a:lnTo>
                    <a:pt x="1744" y="5623"/>
                  </a:lnTo>
                  <a:cubicBezTo>
                    <a:pt x="1832" y="5623"/>
                    <a:pt x="1918" y="5607"/>
                    <a:pt x="2000" y="5576"/>
                  </a:cubicBezTo>
                  <a:cubicBezTo>
                    <a:pt x="2061" y="5797"/>
                    <a:pt x="2229" y="5979"/>
                    <a:pt x="2453" y="6056"/>
                  </a:cubicBezTo>
                  <a:cubicBezTo>
                    <a:pt x="2528" y="6082"/>
                    <a:pt x="2607" y="6096"/>
                    <a:pt x="2685" y="6096"/>
                  </a:cubicBezTo>
                  <a:cubicBezTo>
                    <a:pt x="2833" y="6096"/>
                    <a:pt x="2978" y="6048"/>
                    <a:pt x="3098" y="5964"/>
                  </a:cubicBezTo>
                  <a:cubicBezTo>
                    <a:pt x="3209" y="6159"/>
                    <a:pt x="3410" y="6293"/>
                    <a:pt x="3641" y="6317"/>
                  </a:cubicBezTo>
                  <a:cubicBezTo>
                    <a:pt x="3666" y="6320"/>
                    <a:pt x="3691" y="6322"/>
                    <a:pt x="3715" y="6322"/>
                  </a:cubicBezTo>
                  <a:cubicBezTo>
                    <a:pt x="3849" y="6322"/>
                    <a:pt x="3979" y="6284"/>
                    <a:pt x="4093" y="6212"/>
                  </a:cubicBezTo>
                  <a:cubicBezTo>
                    <a:pt x="4149" y="6177"/>
                    <a:pt x="4199" y="6136"/>
                    <a:pt x="4242" y="6088"/>
                  </a:cubicBezTo>
                  <a:cubicBezTo>
                    <a:pt x="4375" y="6233"/>
                    <a:pt x="4566" y="6321"/>
                    <a:pt x="4768" y="6321"/>
                  </a:cubicBezTo>
                  <a:cubicBezTo>
                    <a:pt x="4792" y="6321"/>
                    <a:pt x="4817" y="6320"/>
                    <a:pt x="4843" y="6316"/>
                  </a:cubicBezTo>
                  <a:cubicBezTo>
                    <a:pt x="4991" y="6301"/>
                    <a:pt x="5128" y="6241"/>
                    <a:pt x="5239" y="6143"/>
                  </a:cubicBezTo>
                  <a:cubicBezTo>
                    <a:pt x="5299" y="6091"/>
                    <a:pt x="5348" y="6030"/>
                    <a:pt x="5386" y="5963"/>
                  </a:cubicBezTo>
                  <a:cubicBezTo>
                    <a:pt x="5506" y="6047"/>
                    <a:pt x="5650" y="6095"/>
                    <a:pt x="5797" y="6095"/>
                  </a:cubicBezTo>
                  <a:cubicBezTo>
                    <a:pt x="5876" y="6095"/>
                    <a:pt x="5955" y="6081"/>
                    <a:pt x="6030" y="6055"/>
                  </a:cubicBezTo>
                  <a:cubicBezTo>
                    <a:pt x="6255" y="5978"/>
                    <a:pt x="6422" y="5795"/>
                    <a:pt x="6483" y="5574"/>
                  </a:cubicBezTo>
                  <a:close/>
                  <a:moveTo>
                    <a:pt x="2125" y="6666"/>
                  </a:moveTo>
                  <a:lnTo>
                    <a:pt x="2125" y="6666"/>
                  </a:lnTo>
                  <a:cubicBezTo>
                    <a:pt x="2827" y="6682"/>
                    <a:pt x="3533" y="6689"/>
                    <a:pt x="4239" y="6689"/>
                  </a:cubicBezTo>
                  <a:cubicBezTo>
                    <a:pt x="4946" y="6689"/>
                    <a:pt x="5652" y="6682"/>
                    <a:pt x="6354" y="6666"/>
                  </a:cubicBezTo>
                  <a:lnTo>
                    <a:pt x="6354" y="6666"/>
                  </a:lnTo>
                  <a:cubicBezTo>
                    <a:pt x="6354" y="6907"/>
                    <a:pt x="6325" y="7451"/>
                    <a:pt x="6110" y="7961"/>
                  </a:cubicBezTo>
                  <a:lnTo>
                    <a:pt x="6110" y="7962"/>
                  </a:lnTo>
                  <a:cubicBezTo>
                    <a:pt x="6046" y="8115"/>
                    <a:pt x="5895" y="8216"/>
                    <a:pt x="5727" y="8216"/>
                  </a:cubicBezTo>
                  <a:lnTo>
                    <a:pt x="2753" y="8216"/>
                  </a:lnTo>
                  <a:cubicBezTo>
                    <a:pt x="2585" y="8216"/>
                    <a:pt x="2434" y="8115"/>
                    <a:pt x="2369" y="7961"/>
                  </a:cubicBezTo>
                  <a:cubicBezTo>
                    <a:pt x="2154" y="7451"/>
                    <a:pt x="2126" y="6908"/>
                    <a:pt x="2125" y="6666"/>
                  </a:cubicBezTo>
                  <a:close/>
                  <a:moveTo>
                    <a:pt x="4761" y="1"/>
                  </a:moveTo>
                  <a:cubicBezTo>
                    <a:pt x="4559" y="1"/>
                    <a:pt x="4368" y="89"/>
                    <a:pt x="4234" y="235"/>
                  </a:cubicBezTo>
                  <a:cubicBezTo>
                    <a:pt x="4101" y="89"/>
                    <a:pt x="3909" y="2"/>
                    <a:pt x="3709" y="2"/>
                  </a:cubicBezTo>
                  <a:cubicBezTo>
                    <a:pt x="3683" y="2"/>
                    <a:pt x="3657" y="4"/>
                    <a:pt x="3633" y="6"/>
                  </a:cubicBezTo>
                  <a:cubicBezTo>
                    <a:pt x="3484" y="21"/>
                    <a:pt x="3347" y="82"/>
                    <a:pt x="3237" y="180"/>
                  </a:cubicBezTo>
                  <a:cubicBezTo>
                    <a:pt x="3178" y="232"/>
                    <a:pt x="3128" y="293"/>
                    <a:pt x="3090" y="360"/>
                  </a:cubicBezTo>
                  <a:cubicBezTo>
                    <a:pt x="3004" y="298"/>
                    <a:pt x="2903" y="256"/>
                    <a:pt x="2796" y="239"/>
                  </a:cubicBezTo>
                  <a:cubicBezTo>
                    <a:pt x="2789" y="237"/>
                    <a:pt x="2782" y="237"/>
                    <a:pt x="2775" y="237"/>
                  </a:cubicBezTo>
                  <a:cubicBezTo>
                    <a:pt x="2716" y="237"/>
                    <a:pt x="2664" y="280"/>
                    <a:pt x="2654" y="340"/>
                  </a:cubicBezTo>
                  <a:cubicBezTo>
                    <a:pt x="2642" y="408"/>
                    <a:pt x="2688" y="472"/>
                    <a:pt x="2755" y="483"/>
                  </a:cubicBezTo>
                  <a:cubicBezTo>
                    <a:pt x="2868" y="502"/>
                    <a:pt x="2969" y="561"/>
                    <a:pt x="3040" y="649"/>
                  </a:cubicBezTo>
                  <a:cubicBezTo>
                    <a:pt x="3065" y="679"/>
                    <a:pt x="3100" y="696"/>
                    <a:pt x="3137" y="696"/>
                  </a:cubicBezTo>
                  <a:cubicBezTo>
                    <a:pt x="3146" y="696"/>
                    <a:pt x="3155" y="695"/>
                    <a:pt x="3164" y="693"/>
                  </a:cubicBezTo>
                  <a:cubicBezTo>
                    <a:pt x="3209" y="683"/>
                    <a:pt x="3246" y="647"/>
                    <a:pt x="3258" y="602"/>
                  </a:cubicBezTo>
                  <a:cubicBezTo>
                    <a:pt x="3281" y="510"/>
                    <a:pt x="3330" y="429"/>
                    <a:pt x="3401" y="366"/>
                  </a:cubicBezTo>
                  <a:cubicBezTo>
                    <a:pt x="3473" y="302"/>
                    <a:pt x="3562" y="263"/>
                    <a:pt x="3659" y="252"/>
                  </a:cubicBezTo>
                  <a:cubicBezTo>
                    <a:pt x="3675" y="251"/>
                    <a:pt x="3691" y="250"/>
                    <a:pt x="3709" y="250"/>
                  </a:cubicBezTo>
                  <a:cubicBezTo>
                    <a:pt x="3883" y="250"/>
                    <a:pt x="4046" y="350"/>
                    <a:pt x="4124" y="507"/>
                  </a:cubicBezTo>
                  <a:cubicBezTo>
                    <a:pt x="4144" y="550"/>
                    <a:pt x="4187" y="576"/>
                    <a:pt x="4234" y="576"/>
                  </a:cubicBezTo>
                  <a:cubicBezTo>
                    <a:pt x="4281" y="576"/>
                    <a:pt x="4325" y="549"/>
                    <a:pt x="4346" y="507"/>
                  </a:cubicBezTo>
                  <a:cubicBezTo>
                    <a:pt x="4423" y="350"/>
                    <a:pt x="4586" y="249"/>
                    <a:pt x="4761" y="249"/>
                  </a:cubicBezTo>
                  <a:cubicBezTo>
                    <a:pt x="4777" y="249"/>
                    <a:pt x="4794" y="249"/>
                    <a:pt x="4810" y="251"/>
                  </a:cubicBezTo>
                  <a:cubicBezTo>
                    <a:pt x="4906" y="262"/>
                    <a:pt x="4996" y="300"/>
                    <a:pt x="5068" y="364"/>
                  </a:cubicBezTo>
                  <a:cubicBezTo>
                    <a:pt x="5139" y="427"/>
                    <a:pt x="5189" y="508"/>
                    <a:pt x="5212" y="600"/>
                  </a:cubicBezTo>
                  <a:cubicBezTo>
                    <a:pt x="5224" y="645"/>
                    <a:pt x="5260" y="681"/>
                    <a:pt x="5306" y="691"/>
                  </a:cubicBezTo>
                  <a:cubicBezTo>
                    <a:pt x="5315" y="693"/>
                    <a:pt x="5323" y="694"/>
                    <a:pt x="5331" y="694"/>
                  </a:cubicBezTo>
                  <a:cubicBezTo>
                    <a:pt x="5369" y="694"/>
                    <a:pt x="5405" y="677"/>
                    <a:pt x="5429" y="647"/>
                  </a:cubicBezTo>
                  <a:cubicBezTo>
                    <a:pt x="5516" y="538"/>
                    <a:pt x="5652" y="474"/>
                    <a:pt x="5791" y="474"/>
                  </a:cubicBezTo>
                  <a:cubicBezTo>
                    <a:pt x="5842" y="474"/>
                    <a:pt x="5893" y="482"/>
                    <a:pt x="5942" y="499"/>
                  </a:cubicBezTo>
                  <a:cubicBezTo>
                    <a:pt x="6129" y="564"/>
                    <a:pt x="6256" y="739"/>
                    <a:pt x="6256" y="939"/>
                  </a:cubicBezTo>
                  <a:cubicBezTo>
                    <a:pt x="6256" y="986"/>
                    <a:pt x="6282" y="1028"/>
                    <a:pt x="6325" y="1049"/>
                  </a:cubicBezTo>
                  <a:cubicBezTo>
                    <a:pt x="6342" y="1058"/>
                    <a:pt x="6361" y="1062"/>
                    <a:pt x="6380" y="1062"/>
                  </a:cubicBezTo>
                  <a:cubicBezTo>
                    <a:pt x="6406" y="1062"/>
                    <a:pt x="6432" y="1054"/>
                    <a:pt x="6454" y="1038"/>
                  </a:cubicBezTo>
                  <a:cubicBezTo>
                    <a:pt x="6533" y="978"/>
                    <a:pt x="6633" y="945"/>
                    <a:pt x="6733" y="945"/>
                  </a:cubicBezTo>
                  <a:cubicBezTo>
                    <a:pt x="6833" y="945"/>
                    <a:pt x="6920" y="974"/>
                    <a:pt x="6998" y="1029"/>
                  </a:cubicBezTo>
                  <a:cubicBezTo>
                    <a:pt x="7123" y="1116"/>
                    <a:pt x="7197" y="1258"/>
                    <a:pt x="7197" y="1410"/>
                  </a:cubicBezTo>
                  <a:cubicBezTo>
                    <a:pt x="7197" y="1461"/>
                    <a:pt x="7188" y="1510"/>
                    <a:pt x="7173" y="1557"/>
                  </a:cubicBezTo>
                  <a:cubicBezTo>
                    <a:pt x="7157" y="1602"/>
                    <a:pt x="7169" y="1651"/>
                    <a:pt x="7201" y="1684"/>
                  </a:cubicBezTo>
                  <a:cubicBezTo>
                    <a:pt x="7225" y="1708"/>
                    <a:pt x="7257" y="1721"/>
                    <a:pt x="7291" y="1721"/>
                  </a:cubicBezTo>
                  <a:cubicBezTo>
                    <a:pt x="7303" y="1721"/>
                    <a:pt x="7315" y="1719"/>
                    <a:pt x="7327" y="1716"/>
                  </a:cubicBezTo>
                  <a:cubicBezTo>
                    <a:pt x="7372" y="1701"/>
                    <a:pt x="7418" y="1694"/>
                    <a:pt x="7466" y="1694"/>
                  </a:cubicBezTo>
                  <a:cubicBezTo>
                    <a:pt x="7626" y="1694"/>
                    <a:pt x="7773" y="1775"/>
                    <a:pt x="7859" y="1910"/>
                  </a:cubicBezTo>
                  <a:cubicBezTo>
                    <a:pt x="7906" y="1984"/>
                    <a:pt x="7930" y="2070"/>
                    <a:pt x="7930" y="2158"/>
                  </a:cubicBezTo>
                  <a:cubicBezTo>
                    <a:pt x="7930" y="2282"/>
                    <a:pt x="7880" y="2402"/>
                    <a:pt x="7792" y="2489"/>
                  </a:cubicBezTo>
                  <a:cubicBezTo>
                    <a:pt x="7760" y="2521"/>
                    <a:pt x="7747" y="2569"/>
                    <a:pt x="7761" y="2613"/>
                  </a:cubicBezTo>
                  <a:cubicBezTo>
                    <a:pt x="7775" y="2657"/>
                    <a:pt x="7811" y="2690"/>
                    <a:pt x="7856" y="2699"/>
                  </a:cubicBezTo>
                  <a:cubicBezTo>
                    <a:pt x="7960" y="2719"/>
                    <a:pt x="8056" y="2775"/>
                    <a:pt x="8124" y="2857"/>
                  </a:cubicBezTo>
                  <a:cubicBezTo>
                    <a:pt x="8193" y="2939"/>
                    <a:pt x="8232" y="3045"/>
                    <a:pt x="8232" y="3152"/>
                  </a:cubicBezTo>
                  <a:lnTo>
                    <a:pt x="8232" y="3162"/>
                  </a:lnTo>
                  <a:cubicBezTo>
                    <a:pt x="8232" y="3269"/>
                    <a:pt x="8194" y="3375"/>
                    <a:pt x="8124" y="3458"/>
                  </a:cubicBezTo>
                  <a:cubicBezTo>
                    <a:pt x="8057" y="3540"/>
                    <a:pt x="7963" y="3596"/>
                    <a:pt x="7858" y="3617"/>
                  </a:cubicBezTo>
                  <a:cubicBezTo>
                    <a:pt x="7813" y="3625"/>
                    <a:pt x="7777" y="3659"/>
                    <a:pt x="7763" y="3703"/>
                  </a:cubicBezTo>
                  <a:cubicBezTo>
                    <a:pt x="7749" y="3747"/>
                    <a:pt x="7762" y="3795"/>
                    <a:pt x="7795" y="3827"/>
                  </a:cubicBezTo>
                  <a:cubicBezTo>
                    <a:pt x="7883" y="3914"/>
                    <a:pt x="7934" y="4035"/>
                    <a:pt x="7934" y="4159"/>
                  </a:cubicBezTo>
                  <a:cubicBezTo>
                    <a:pt x="7934" y="4246"/>
                    <a:pt x="7909" y="4332"/>
                    <a:pt x="7863" y="4405"/>
                  </a:cubicBezTo>
                  <a:cubicBezTo>
                    <a:pt x="7856" y="4417"/>
                    <a:pt x="7848" y="4429"/>
                    <a:pt x="7838" y="4440"/>
                  </a:cubicBezTo>
                  <a:cubicBezTo>
                    <a:pt x="7733" y="4322"/>
                    <a:pt x="7580" y="4248"/>
                    <a:pt x="7410" y="4248"/>
                  </a:cubicBezTo>
                  <a:cubicBezTo>
                    <a:pt x="7302" y="4248"/>
                    <a:pt x="7198" y="4277"/>
                    <a:pt x="7107" y="4334"/>
                  </a:cubicBezTo>
                  <a:cubicBezTo>
                    <a:pt x="7049" y="4369"/>
                    <a:pt x="7031" y="4446"/>
                    <a:pt x="7067" y="4504"/>
                  </a:cubicBezTo>
                  <a:cubicBezTo>
                    <a:pt x="7090" y="4542"/>
                    <a:pt x="7131" y="4563"/>
                    <a:pt x="7173" y="4563"/>
                  </a:cubicBezTo>
                  <a:cubicBezTo>
                    <a:pt x="7195" y="4563"/>
                    <a:pt x="7217" y="4557"/>
                    <a:pt x="7238" y="4545"/>
                  </a:cubicBezTo>
                  <a:cubicBezTo>
                    <a:pt x="7289" y="4512"/>
                    <a:pt x="7348" y="4496"/>
                    <a:pt x="7410" y="4496"/>
                  </a:cubicBezTo>
                  <a:cubicBezTo>
                    <a:pt x="7591" y="4496"/>
                    <a:pt x="7738" y="4643"/>
                    <a:pt x="7738" y="4825"/>
                  </a:cubicBezTo>
                  <a:cubicBezTo>
                    <a:pt x="7738" y="5005"/>
                    <a:pt x="7591" y="5153"/>
                    <a:pt x="7410" y="5153"/>
                  </a:cubicBezTo>
                  <a:cubicBezTo>
                    <a:pt x="7242" y="5153"/>
                    <a:pt x="7101" y="5027"/>
                    <a:pt x="7083" y="4860"/>
                  </a:cubicBezTo>
                  <a:cubicBezTo>
                    <a:pt x="7076" y="4797"/>
                    <a:pt x="7023" y="4750"/>
                    <a:pt x="6960" y="4750"/>
                  </a:cubicBezTo>
                  <a:cubicBezTo>
                    <a:pt x="6955" y="4750"/>
                    <a:pt x="6951" y="4750"/>
                    <a:pt x="6946" y="4750"/>
                  </a:cubicBezTo>
                  <a:cubicBezTo>
                    <a:pt x="6878" y="4758"/>
                    <a:pt x="6829" y="4818"/>
                    <a:pt x="6836" y="4886"/>
                  </a:cubicBezTo>
                  <a:cubicBezTo>
                    <a:pt x="6853" y="5039"/>
                    <a:pt x="6927" y="5171"/>
                    <a:pt x="7037" y="5264"/>
                  </a:cubicBezTo>
                  <a:cubicBezTo>
                    <a:pt x="7027" y="5273"/>
                    <a:pt x="7016" y="5281"/>
                    <a:pt x="7005" y="5288"/>
                  </a:cubicBezTo>
                  <a:cubicBezTo>
                    <a:pt x="6926" y="5344"/>
                    <a:pt x="6834" y="5373"/>
                    <a:pt x="6738" y="5373"/>
                  </a:cubicBezTo>
                  <a:cubicBezTo>
                    <a:pt x="6642" y="5373"/>
                    <a:pt x="6540" y="5341"/>
                    <a:pt x="6460" y="5281"/>
                  </a:cubicBezTo>
                  <a:cubicBezTo>
                    <a:pt x="6439" y="5265"/>
                    <a:pt x="6413" y="5257"/>
                    <a:pt x="6386" y="5257"/>
                  </a:cubicBezTo>
                  <a:cubicBezTo>
                    <a:pt x="6367" y="5257"/>
                    <a:pt x="6348" y="5261"/>
                    <a:pt x="6331" y="5270"/>
                  </a:cubicBezTo>
                  <a:cubicBezTo>
                    <a:pt x="6289" y="5291"/>
                    <a:pt x="6262" y="5333"/>
                    <a:pt x="6262" y="5380"/>
                  </a:cubicBezTo>
                  <a:lnTo>
                    <a:pt x="6262" y="5382"/>
                  </a:lnTo>
                  <a:cubicBezTo>
                    <a:pt x="6262" y="5580"/>
                    <a:pt x="6137" y="5756"/>
                    <a:pt x="5950" y="5821"/>
                  </a:cubicBezTo>
                  <a:cubicBezTo>
                    <a:pt x="5900" y="5838"/>
                    <a:pt x="5849" y="5847"/>
                    <a:pt x="5798" y="5847"/>
                  </a:cubicBezTo>
                  <a:cubicBezTo>
                    <a:pt x="5659" y="5847"/>
                    <a:pt x="5523" y="5783"/>
                    <a:pt x="5437" y="5674"/>
                  </a:cubicBezTo>
                  <a:cubicBezTo>
                    <a:pt x="5412" y="5644"/>
                    <a:pt x="5376" y="5627"/>
                    <a:pt x="5339" y="5627"/>
                  </a:cubicBezTo>
                  <a:cubicBezTo>
                    <a:pt x="5330" y="5627"/>
                    <a:pt x="5322" y="5628"/>
                    <a:pt x="5313" y="5630"/>
                  </a:cubicBezTo>
                  <a:cubicBezTo>
                    <a:pt x="5267" y="5641"/>
                    <a:pt x="5231" y="5676"/>
                    <a:pt x="5219" y="5721"/>
                  </a:cubicBezTo>
                  <a:cubicBezTo>
                    <a:pt x="5196" y="5813"/>
                    <a:pt x="5147" y="5894"/>
                    <a:pt x="5076" y="5957"/>
                  </a:cubicBezTo>
                  <a:cubicBezTo>
                    <a:pt x="5003" y="6021"/>
                    <a:pt x="4914" y="6060"/>
                    <a:pt x="4818" y="6070"/>
                  </a:cubicBezTo>
                  <a:cubicBezTo>
                    <a:pt x="4800" y="6072"/>
                    <a:pt x="4785" y="6073"/>
                    <a:pt x="4768" y="6073"/>
                  </a:cubicBezTo>
                  <a:cubicBezTo>
                    <a:pt x="4594" y="6073"/>
                    <a:pt x="4431" y="5972"/>
                    <a:pt x="4353" y="5815"/>
                  </a:cubicBezTo>
                  <a:cubicBezTo>
                    <a:pt x="4332" y="5773"/>
                    <a:pt x="4289" y="5746"/>
                    <a:pt x="4242" y="5746"/>
                  </a:cubicBezTo>
                  <a:cubicBezTo>
                    <a:pt x="4195" y="5746"/>
                    <a:pt x="4152" y="5773"/>
                    <a:pt x="4131" y="5815"/>
                  </a:cubicBezTo>
                  <a:cubicBezTo>
                    <a:pt x="4093" y="5892"/>
                    <a:pt x="4035" y="5957"/>
                    <a:pt x="3962" y="6002"/>
                  </a:cubicBezTo>
                  <a:cubicBezTo>
                    <a:pt x="3887" y="6049"/>
                    <a:pt x="3803" y="6073"/>
                    <a:pt x="3716" y="6073"/>
                  </a:cubicBezTo>
                  <a:cubicBezTo>
                    <a:pt x="3700" y="6073"/>
                    <a:pt x="3684" y="6072"/>
                    <a:pt x="3667" y="6071"/>
                  </a:cubicBezTo>
                  <a:cubicBezTo>
                    <a:pt x="3474" y="6050"/>
                    <a:pt x="3312" y="5910"/>
                    <a:pt x="3265" y="5722"/>
                  </a:cubicBezTo>
                  <a:cubicBezTo>
                    <a:pt x="3253" y="5676"/>
                    <a:pt x="3217" y="5642"/>
                    <a:pt x="3171" y="5631"/>
                  </a:cubicBezTo>
                  <a:cubicBezTo>
                    <a:pt x="3162" y="5629"/>
                    <a:pt x="3153" y="5628"/>
                    <a:pt x="3143" y="5628"/>
                  </a:cubicBezTo>
                  <a:cubicBezTo>
                    <a:pt x="3107" y="5628"/>
                    <a:pt x="3071" y="5645"/>
                    <a:pt x="3048" y="5674"/>
                  </a:cubicBezTo>
                  <a:cubicBezTo>
                    <a:pt x="2961" y="5783"/>
                    <a:pt x="2825" y="5848"/>
                    <a:pt x="2686" y="5848"/>
                  </a:cubicBezTo>
                  <a:cubicBezTo>
                    <a:pt x="2635" y="5848"/>
                    <a:pt x="2584" y="5839"/>
                    <a:pt x="2535" y="5822"/>
                  </a:cubicBezTo>
                  <a:cubicBezTo>
                    <a:pt x="2348" y="5758"/>
                    <a:pt x="2221" y="5582"/>
                    <a:pt x="2221" y="5384"/>
                  </a:cubicBezTo>
                  <a:lnTo>
                    <a:pt x="2221" y="5382"/>
                  </a:lnTo>
                  <a:cubicBezTo>
                    <a:pt x="2221" y="5335"/>
                    <a:pt x="2195" y="5293"/>
                    <a:pt x="2153" y="5272"/>
                  </a:cubicBezTo>
                  <a:cubicBezTo>
                    <a:pt x="2136" y="5263"/>
                    <a:pt x="2117" y="5258"/>
                    <a:pt x="2098" y="5258"/>
                  </a:cubicBezTo>
                  <a:cubicBezTo>
                    <a:pt x="2071" y="5258"/>
                    <a:pt x="2045" y="5267"/>
                    <a:pt x="2023" y="5283"/>
                  </a:cubicBezTo>
                  <a:cubicBezTo>
                    <a:pt x="1943" y="5343"/>
                    <a:pt x="1845" y="5375"/>
                    <a:pt x="1745" y="5375"/>
                  </a:cubicBezTo>
                  <a:cubicBezTo>
                    <a:pt x="1645" y="5375"/>
                    <a:pt x="1557" y="5346"/>
                    <a:pt x="1479" y="5291"/>
                  </a:cubicBezTo>
                  <a:cubicBezTo>
                    <a:pt x="1355" y="5204"/>
                    <a:pt x="1281" y="5062"/>
                    <a:pt x="1281" y="4910"/>
                  </a:cubicBezTo>
                  <a:cubicBezTo>
                    <a:pt x="1281" y="4860"/>
                    <a:pt x="1289" y="4810"/>
                    <a:pt x="1305" y="4762"/>
                  </a:cubicBezTo>
                  <a:cubicBezTo>
                    <a:pt x="1321" y="4718"/>
                    <a:pt x="1309" y="4669"/>
                    <a:pt x="1277" y="4636"/>
                  </a:cubicBezTo>
                  <a:cubicBezTo>
                    <a:pt x="1253" y="4611"/>
                    <a:pt x="1221" y="4599"/>
                    <a:pt x="1188" y="4599"/>
                  </a:cubicBezTo>
                  <a:cubicBezTo>
                    <a:pt x="1175" y="4599"/>
                    <a:pt x="1163" y="4600"/>
                    <a:pt x="1150" y="4604"/>
                  </a:cubicBezTo>
                  <a:cubicBezTo>
                    <a:pt x="1107" y="4618"/>
                    <a:pt x="1060" y="4625"/>
                    <a:pt x="1013" y="4625"/>
                  </a:cubicBezTo>
                  <a:cubicBezTo>
                    <a:pt x="852" y="4625"/>
                    <a:pt x="705" y="4545"/>
                    <a:pt x="620" y="4409"/>
                  </a:cubicBezTo>
                  <a:cubicBezTo>
                    <a:pt x="573" y="4335"/>
                    <a:pt x="548" y="4249"/>
                    <a:pt x="548" y="4161"/>
                  </a:cubicBezTo>
                  <a:cubicBezTo>
                    <a:pt x="548" y="4037"/>
                    <a:pt x="598" y="3917"/>
                    <a:pt x="687" y="3830"/>
                  </a:cubicBezTo>
                  <a:cubicBezTo>
                    <a:pt x="719" y="3798"/>
                    <a:pt x="732" y="3750"/>
                    <a:pt x="718" y="3706"/>
                  </a:cubicBezTo>
                  <a:cubicBezTo>
                    <a:pt x="705" y="3662"/>
                    <a:pt x="668" y="3629"/>
                    <a:pt x="623" y="3620"/>
                  </a:cubicBezTo>
                  <a:cubicBezTo>
                    <a:pt x="520" y="3600"/>
                    <a:pt x="424" y="3544"/>
                    <a:pt x="356" y="3461"/>
                  </a:cubicBezTo>
                  <a:cubicBezTo>
                    <a:pt x="287" y="3379"/>
                    <a:pt x="248" y="3273"/>
                    <a:pt x="248" y="3165"/>
                  </a:cubicBezTo>
                  <a:cubicBezTo>
                    <a:pt x="248" y="2943"/>
                    <a:pt x="406" y="2752"/>
                    <a:pt x="622" y="2709"/>
                  </a:cubicBezTo>
                  <a:cubicBezTo>
                    <a:pt x="667" y="2700"/>
                    <a:pt x="703" y="2666"/>
                    <a:pt x="716" y="2623"/>
                  </a:cubicBezTo>
                  <a:cubicBezTo>
                    <a:pt x="730" y="2579"/>
                    <a:pt x="717" y="2531"/>
                    <a:pt x="685" y="2498"/>
                  </a:cubicBezTo>
                  <a:cubicBezTo>
                    <a:pt x="596" y="2412"/>
                    <a:pt x="545" y="2290"/>
                    <a:pt x="545" y="2166"/>
                  </a:cubicBezTo>
                  <a:cubicBezTo>
                    <a:pt x="545" y="2079"/>
                    <a:pt x="569" y="1995"/>
                    <a:pt x="615" y="1921"/>
                  </a:cubicBezTo>
                  <a:cubicBezTo>
                    <a:pt x="632" y="1893"/>
                    <a:pt x="652" y="1868"/>
                    <a:pt x="673" y="1845"/>
                  </a:cubicBezTo>
                  <a:cubicBezTo>
                    <a:pt x="777" y="1999"/>
                    <a:pt x="953" y="2101"/>
                    <a:pt x="1152" y="2101"/>
                  </a:cubicBezTo>
                  <a:cubicBezTo>
                    <a:pt x="1469" y="2101"/>
                    <a:pt x="1728" y="1842"/>
                    <a:pt x="1728" y="1525"/>
                  </a:cubicBezTo>
                  <a:cubicBezTo>
                    <a:pt x="1728" y="1322"/>
                    <a:pt x="1623" y="1143"/>
                    <a:pt x="1465" y="1041"/>
                  </a:cubicBezTo>
                  <a:cubicBezTo>
                    <a:pt x="1467" y="1039"/>
                    <a:pt x="1469" y="1037"/>
                    <a:pt x="1472" y="1036"/>
                  </a:cubicBezTo>
                  <a:cubicBezTo>
                    <a:pt x="1551" y="979"/>
                    <a:pt x="1643" y="950"/>
                    <a:pt x="1739" y="950"/>
                  </a:cubicBezTo>
                  <a:cubicBezTo>
                    <a:pt x="1835" y="950"/>
                    <a:pt x="1937" y="984"/>
                    <a:pt x="2016" y="1042"/>
                  </a:cubicBezTo>
                  <a:cubicBezTo>
                    <a:pt x="2038" y="1058"/>
                    <a:pt x="2064" y="1067"/>
                    <a:pt x="2090" y="1067"/>
                  </a:cubicBezTo>
                  <a:cubicBezTo>
                    <a:pt x="2109" y="1067"/>
                    <a:pt x="2128" y="1062"/>
                    <a:pt x="2146" y="1054"/>
                  </a:cubicBezTo>
                  <a:cubicBezTo>
                    <a:pt x="2188" y="1033"/>
                    <a:pt x="2215" y="990"/>
                    <a:pt x="2215" y="943"/>
                  </a:cubicBezTo>
                  <a:lnTo>
                    <a:pt x="2215" y="941"/>
                  </a:lnTo>
                  <a:cubicBezTo>
                    <a:pt x="2215" y="803"/>
                    <a:pt x="2279" y="668"/>
                    <a:pt x="2385" y="580"/>
                  </a:cubicBezTo>
                  <a:cubicBezTo>
                    <a:pt x="2439" y="537"/>
                    <a:pt x="2446" y="459"/>
                    <a:pt x="2403" y="406"/>
                  </a:cubicBezTo>
                  <a:cubicBezTo>
                    <a:pt x="2378" y="376"/>
                    <a:pt x="2342" y="361"/>
                    <a:pt x="2307" y="361"/>
                  </a:cubicBezTo>
                  <a:cubicBezTo>
                    <a:pt x="2279" y="361"/>
                    <a:pt x="2251" y="370"/>
                    <a:pt x="2229" y="389"/>
                  </a:cubicBezTo>
                  <a:cubicBezTo>
                    <a:pt x="2113" y="483"/>
                    <a:pt x="2031" y="610"/>
                    <a:pt x="1992" y="750"/>
                  </a:cubicBezTo>
                  <a:cubicBezTo>
                    <a:pt x="1912" y="718"/>
                    <a:pt x="1825" y="703"/>
                    <a:pt x="1739" y="703"/>
                  </a:cubicBezTo>
                  <a:cubicBezTo>
                    <a:pt x="1591" y="703"/>
                    <a:pt x="1450" y="747"/>
                    <a:pt x="1329" y="832"/>
                  </a:cubicBezTo>
                  <a:cubicBezTo>
                    <a:pt x="1281" y="867"/>
                    <a:pt x="1238" y="906"/>
                    <a:pt x="1200" y="950"/>
                  </a:cubicBezTo>
                  <a:cubicBezTo>
                    <a:pt x="1184" y="949"/>
                    <a:pt x="1168" y="948"/>
                    <a:pt x="1152" y="948"/>
                  </a:cubicBezTo>
                  <a:cubicBezTo>
                    <a:pt x="834" y="948"/>
                    <a:pt x="575" y="1206"/>
                    <a:pt x="575" y="1525"/>
                  </a:cubicBezTo>
                  <a:cubicBezTo>
                    <a:pt x="575" y="1549"/>
                    <a:pt x="577" y="1574"/>
                    <a:pt x="580" y="1598"/>
                  </a:cubicBezTo>
                  <a:cubicBezTo>
                    <a:pt x="511" y="1650"/>
                    <a:pt x="451" y="1715"/>
                    <a:pt x="405" y="1789"/>
                  </a:cubicBezTo>
                  <a:cubicBezTo>
                    <a:pt x="334" y="1902"/>
                    <a:pt x="296" y="2032"/>
                    <a:pt x="296" y="2166"/>
                  </a:cubicBezTo>
                  <a:cubicBezTo>
                    <a:pt x="296" y="2299"/>
                    <a:pt x="330" y="2418"/>
                    <a:pt x="394" y="2526"/>
                  </a:cubicBezTo>
                  <a:cubicBezTo>
                    <a:pt x="158" y="2644"/>
                    <a:pt x="0" y="2890"/>
                    <a:pt x="0" y="3166"/>
                  </a:cubicBezTo>
                  <a:cubicBezTo>
                    <a:pt x="0" y="3332"/>
                    <a:pt x="59" y="3493"/>
                    <a:pt x="165" y="3620"/>
                  </a:cubicBezTo>
                  <a:cubicBezTo>
                    <a:pt x="229" y="3696"/>
                    <a:pt x="309" y="3759"/>
                    <a:pt x="396" y="3803"/>
                  </a:cubicBezTo>
                  <a:cubicBezTo>
                    <a:pt x="334" y="3911"/>
                    <a:pt x="300" y="4035"/>
                    <a:pt x="300" y="4161"/>
                  </a:cubicBezTo>
                  <a:cubicBezTo>
                    <a:pt x="300" y="4296"/>
                    <a:pt x="338" y="4427"/>
                    <a:pt x="410" y="4541"/>
                  </a:cubicBezTo>
                  <a:cubicBezTo>
                    <a:pt x="540" y="4748"/>
                    <a:pt x="766" y="4873"/>
                    <a:pt x="1013" y="4873"/>
                  </a:cubicBezTo>
                  <a:lnTo>
                    <a:pt x="1033" y="4873"/>
                  </a:lnTo>
                  <a:cubicBezTo>
                    <a:pt x="1033" y="4885"/>
                    <a:pt x="1033" y="4898"/>
                    <a:pt x="1033" y="4910"/>
                  </a:cubicBezTo>
                  <a:cubicBezTo>
                    <a:pt x="1033" y="5142"/>
                    <a:pt x="1146" y="5361"/>
                    <a:pt x="1336" y="5493"/>
                  </a:cubicBezTo>
                  <a:cubicBezTo>
                    <a:pt x="1377" y="5522"/>
                    <a:pt x="1422" y="5546"/>
                    <a:pt x="1467" y="5566"/>
                  </a:cubicBezTo>
                  <a:cubicBezTo>
                    <a:pt x="1462" y="5583"/>
                    <a:pt x="1458" y="5601"/>
                    <a:pt x="1453" y="5619"/>
                  </a:cubicBezTo>
                  <a:cubicBezTo>
                    <a:pt x="1414" y="5817"/>
                    <a:pt x="1414" y="6019"/>
                    <a:pt x="1453" y="6217"/>
                  </a:cubicBezTo>
                  <a:cubicBezTo>
                    <a:pt x="1498" y="6437"/>
                    <a:pt x="1667" y="6602"/>
                    <a:pt x="1878" y="6650"/>
                  </a:cubicBezTo>
                  <a:cubicBezTo>
                    <a:pt x="1878" y="6901"/>
                    <a:pt x="1906" y="7497"/>
                    <a:pt x="2141" y="8057"/>
                  </a:cubicBezTo>
                  <a:cubicBezTo>
                    <a:pt x="2244" y="8303"/>
                    <a:pt x="2484" y="8463"/>
                    <a:pt x="2753" y="8463"/>
                  </a:cubicBezTo>
                  <a:lnTo>
                    <a:pt x="5727" y="8463"/>
                  </a:lnTo>
                  <a:cubicBezTo>
                    <a:pt x="5996" y="8463"/>
                    <a:pt x="6236" y="8303"/>
                    <a:pt x="6339" y="8057"/>
                  </a:cubicBezTo>
                  <a:cubicBezTo>
                    <a:pt x="6574" y="7497"/>
                    <a:pt x="6602" y="6901"/>
                    <a:pt x="6602" y="6650"/>
                  </a:cubicBezTo>
                  <a:cubicBezTo>
                    <a:pt x="6815" y="6602"/>
                    <a:pt x="6982" y="6437"/>
                    <a:pt x="7027" y="6217"/>
                  </a:cubicBezTo>
                  <a:cubicBezTo>
                    <a:pt x="7066" y="6019"/>
                    <a:pt x="7066" y="5817"/>
                    <a:pt x="7027" y="5619"/>
                  </a:cubicBezTo>
                  <a:cubicBezTo>
                    <a:pt x="7022" y="5601"/>
                    <a:pt x="7018" y="5583"/>
                    <a:pt x="7013" y="5566"/>
                  </a:cubicBezTo>
                  <a:cubicBezTo>
                    <a:pt x="7060" y="5546"/>
                    <a:pt x="7105" y="5521"/>
                    <a:pt x="7148" y="5491"/>
                  </a:cubicBezTo>
                  <a:cubicBezTo>
                    <a:pt x="7193" y="5460"/>
                    <a:pt x="7233" y="5423"/>
                    <a:pt x="7269" y="5384"/>
                  </a:cubicBezTo>
                  <a:cubicBezTo>
                    <a:pt x="7314" y="5395"/>
                    <a:pt x="7361" y="5400"/>
                    <a:pt x="7409" y="5400"/>
                  </a:cubicBezTo>
                  <a:cubicBezTo>
                    <a:pt x="7728" y="5400"/>
                    <a:pt x="7986" y="5142"/>
                    <a:pt x="7986" y="4825"/>
                  </a:cubicBezTo>
                  <a:cubicBezTo>
                    <a:pt x="7986" y="4771"/>
                    <a:pt x="7978" y="4719"/>
                    <a:pt x="7965" y="4670"/>
                  </a:cubicBezTo>
                  <a:cubicBezTo>
                    <a:pt x="8005" y="4630"/>
                    <a:pt x="8042" y="4586"/>
                    <a:pt x="8072" y="4537"/>
                  </a:cubicBezTo>
                  <a:cubicBezTo>
                    <a:pt x="8144" y="4424"/>
                    <a:pt x="8182" y="4293"/>
                    <a:pt x="8182" y="4159"/>
                  </a:cubicBezTo>
                  <a:cubicBezTo>
                    <a:pt x="8182" y="4025"/>
                    <a:pt x="8147" y="3907"/>
                    <a:pt x="8084" y="3799"/>
                  </a:cubicBezTo>
                  <a:cubicBezTo>
                    <a:pt x="8173" y="3755"/>
                    <a:pt x="8252" y="3693"/>
                    <a:pt x="8315" y="3616"/>
                  </a:cubicBezTo>
                  <a:cubicBezTo>
                    <a:pt x="8421" y="3490"/>
                    <a:pt x="8480" y="3328"/>
                    <a:pt x="8480" y="3161"/>
                  </a:cubicBezTo>
                  <a:lnTo>
                    <a:pt x="8480" y="3151"/>
                  </a:lnTo>
                  <a:cubicBezTo>
                    <a:pt x="8479" y="2985"/>
                    <a:pt x="8420" y="2824"/>
                    <a:pt x="8314" y="2697"/>
                  </a:cubicBezTo>
                  <a:cubicBezTo>
                    <a:pt x="8250" y="2620"/>
                    <a:pt x="8170" y="2559"/>
                    <a:pt x="8082" y="2515"/>
                  </a:cubicBezTo>
                  <a:cubicBezTo>
                    <a:pt x="8144" y="2407"/>
                    <a:pt x="8178" y="2284"/>
                    <a:pt x="8178" y="2158"/>
                  </a:cubicBezTo>
                  <a:cubicBezTo>
                    <a:pt x="8178" y="2023"/>
                    <a:pt x="8140" y="1891"/>
                    <a:pt x="8068" y="1777"/>
                  </a:cubicBezTo>
                  <a:cubicBezTo>
                    <a:pt x="7936" y="1570"/>
                    <a:pt x="7712" y="1446"/>
                    <a:pt x="7465" y="1446"/>
                  </a:cubicBezTo>
                  <a:lnTo>
                    <a:pt x="7443" y="1446"/>
                  </a:lnTo>
                  <a:cubicBezTo>
                    <a:pt x="7444" y="1434"/>
                    <a:pt x="7444" y="1422"/>
                    <a:pt x="7444" y="1410"/>
                  </a:cubicBezTo>
                  <a:cubicBezTo>
                    <a:pt x="7444" y="1178"/>
                    <a:pt x="7331" y="959"/>
                    <a:pt x="7140" y="826"/>
                  </a:cubicBezTo>
                  <a:cubicBezTo>
                    <a:pt x="7020" y="741"/>
                    <a:pt x="6879" y="697"/>
                    <a:pt x="6733" y="697"/>
                  </a:cubicBezTo>
                  <a:cubicBezTo>
                    <a:pt x="6645" y="697"/>
                    <a:pt x="6559" y="714"/>
                    <a:pt x="6477" y="744"/>
                  </a:cubicBezTo>
                  <a:cubicBezTo>
                    <a:pt x="6414" y="524"/>
                    <a:pt x="6247" y="341"/>
                    <a:pt x="6023" y="265"/>
                  </a:cubicBezTo>
                  <a:cubicBezTo>
                    <a:pt x="5947" y="239"/>
                    <a:pt x="5870" y="225"/>
                    <a:pt x="5792" y="225"/>
                  </a:cubicBezTo>
                  <a:cubicBezTo>
                    <a:pt x="5643" y="225"/>
                    <a:pt x="5498" y="273"/>
                    <a:pt x="5379" y="358"/>
                  </a:cubicBezTo>
                  <a:cubicBezTo>
                    <a:pt x="5341" y="291"/>
                    <a:pt x="5291" y="230"/>
                    <a:pt x="5232" y="178"/>
                  </a:cubicBezTo>
                  <a:cubicBezTo>
                    <a:pt x="5121" y="80"/>
                    <a:pt x="4983" y="20"/>
                    <a:pt x="4836" y="5"/>
                  </a:cubicBezTo>
                  <a:cubicBezTo>
                    <a:pt x="4811" y="3"/>
                    <a:pt x="4786" y="1"/>
                    <a:pt x="4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3"/>
            <p:cNvSpPr/>
            <p:nvPr/>
          </p:nvSpPr>
          <p:spPr>
            <a:xfrm>
              <a:off x="5141122" y="457110"/>
              <a:ext cx="32955" cy="32955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249"/>
                  </a:moveTo>
                  <a:cubicBezTo>
                    <a:pt x="757" y="249"/>
                    <a:pt x="905" y="396"/>
                    <a:pt x="905" y="578"/>
                  </a:cubicBezTo>
                  <a:cubicBezTo>
                    <a:pt x="905" y="758"/>
                    <a:pt x="757" y="906"/>
                    <a:pt x="577" y="906"/>
                  </a:cubicBezTo>
                  <a:cubicBezTo>
                    <a:pt x="396" y="906"/>
                    <a:pt x="249" y="758"/>
                    <a:pt x="249" y="578"/>
                  </a:cubicBezTo>
                  <a:cubicBezTo>
                    <a:pt x="249" y="396"/>
                    <a:pt x="396" y="249"/>
                    <a:pt x="577" y="249"/>
                  </a:cubicBezTo>
                  <a:close/>
                  <a:moveTo>
                    <a:pt x="577" y="1"/>
                  </a:moveTo>
                  <a:cubicBezTo>
                    <a:pt x="259" y="1"/>
                    <a:pt x="0" y="259"/>
                    <a:pt x="0" y="578"/>
                  </a:cubicBezTo>
                  <a:cubicBezTo>
                    <a:pt x="0" y="895"/>
                    <a:pt x="259" y="1153"/>
                    <a:pt x="577" y="1153"/>
                  </a:cubicBezTo>
                  <a:cubicBezTo>
                    <a:pt x="894" y="1153"/>
                    <a:pt x="1153" y="895"/>
                    <a:pt x="1153" y="578"/>
                  </a:cubicBezTo>
                  <a:cubicBezTo>
                    <a:pt x="1153" y="259"/>
                    <a:pt x="894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3"/>
            <p:cNvSpPr/>
            <p:nvPr/>
          </p:nvSpPr>
          <p:spPr>
            <a:xfrm>
              <a:off x="5217569" y="497289"/>
              <a:ext cx="32927" cy="32927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248"/>
                  </a:moveTo>
                  <a:cubicBezTo>
                    <a:pt x="758" y="248"/>
                    <a:pt x="905" y="395"/>
                    <a:pt x="905" y="576"/>
                  </a:cubicBezTo>
                  <a:cubicBezTo>
                    <a:pt x="905" y="757"/>
                    <a:pt x="758" y="905"/>
                    <a:pt x="577" y="905"/>
                  </a:cubicBezTo>
                  <a:cubicBezTo>
                    <a:pt x="395" y="905"/>
                    <a:pt x="248" y="757"/>
                    <a:pt x="248" y="576"/>
                  </a:cubicBezTo>
                  <a:cubicBezTo>
                    <a:pt x="248" y="395"/>
                    <a:pt x="395" y="248"/>
                    <a:pt x="577" y="248"/>
                  </a:cubicBezTo>
                  <a:close/>
                  <a:moveTo>
                    <a:pt x="577" y="0"/>
                  </a:moveTo>
                  <a:cubicBezTo>
                    <a:pt x="260" y="0"/>
                    <a:pt x="0" y="258"/>
                    <a:pt x="0" y="576"/>
                  </a:cubicBezTo>
                  <a:cubicBezTo>
                    <a:pt x="0" y="893"/>
                    <a:pt x="260" y="1152"/>
                    <a:pt x="577" y="1152"/>
                  </a:cubicBezTo>
                  <a:cubicBezTo>
                    <a:pt x="895" y="1152"/>
                    <a:pt x="1153" y="893"/>
                    <a:pt x="1153" y="576"/>
                  </a:cubicBezTo>
                  <a:cubicBezTo>
                    <a:pt x="1153" y="258"/>
                    <a:pt x="895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3"/>
            <p:cNvSpPr/>
            <p:nvPr/>
          </p:nvSpPr>
          <p:spPr>
            <a:xfrm>
              <a:off x="5226050" y="444202"/>
              <a:ext cx="32927" cy="32927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6" y="248"/>
                  </a:moveTo>
                  <a:cubicBezTo>
                    <a:pt x="757" y="248"/>
                    <a:pt x="905" y="396"/>
                    <a:pt x="905" y="577"/>
                  </a:cubicBezTo>
                  <a:cubicBezTo>
                    <a:pt x="905" y="758"/>
                    <a:pt x="757" y="905"/>
                    <a:pt x="576" y="905"/>
                  </a:cubicBezTo>
                  <a:cubicBezTo>
                    <a:pt x="395" y="905"/>
                    <a:pt x="248" y="758"/>
                    <a:pt x="248" y="577"/>
                  </a:cubicBezTo>
                  <a:cubicBezTo>
                    <a:pt x="248" y="396"/>
                    <a:pt x="395" y="248"/>
                    <a:pt x="576" y="248"/>
                  </a:cubicBezTo>
                  <a:close/>
                  <a:moveTo>
                    <a:pt x="576" y="1"/>
                  </a:moveTo>
                  <a:cubicBezTo>
                    <a:pt x="258" y="1"/>
                    <a:pt x="0" y="259"/>
                    <a:pt x="0" y="577"/>
                  </a:cubicBezTo>
                  <a:cubicBezTo>
                    <a:pt x="0" y="895"/>
                    <a:pt x="258" y="1153"/>
                    <a:pt x="576" y="1153"/>
                  </a:cubicBezTo>
                  <a:cubicBezTo>
                    <a:pt x="894" y="1153"/>
                    <a:pt x="1152" y="895"/>
                    <a:pt x="1152" y="577"/>
                  </a:cubicBezTo>
                  <a:cubicBezTo>
                    <a:pt x="1152" y="259"/>
                    <a:pt x="894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3"/>
            <p:cNvSpPr/>
            <p:nvPr/>
          </p:nvSpPr>
          <p:spPr>
            <a:xfrm>
              <a:off x="5116734" y="511282"/>
              <a:ext cx="32927" cy="32955"/>
            </a:xfrm>
            <a:custGeom>
              <a:avLst/>
              <a:gdLst/>
              <a:ahLst/>
              <a:cxnLst/>
              <a:rect l="l" t="t" r="r" b="b"/>
              <a:pathLst>
                <a:path w="1153" h="1154" extrusionOk="0">
                  <a:moveTo>
                    <a:pt x="577" y="249"/>
                  </a:moveTo>
                  <a:cubicBezTo>
                    <a:pt x="758" y="249"/>
                    <a:pt x="905" y="395"/>
                    <a:pt x="905" y="577"/>
                  </a:cubicBezTo>
                  <a:cubicBezTo>
                    <a:pt x="905" y="757"/>
                    <a:pt x="758" y="905"/>
                    <a:pt x="577" y="905"/>
                  </a:cubicBezTo>
                  <a:cubicBezTo>
                    <a:pt x="395" y="905"/>
                    <a:pt x="248" y="757"/>
                    <a:pt x="248" y="577"/>
                  </a:cubicBezTo>
                  <a:cubicBezTo>
                    <a:pt x="248" y="395"/>
                    <a:pt x="395" y="249"/>
                    <a:pt x="577" y="249"/>
                  </a:cubicBezTo>
                  <a:close/>
                  <a:moveTo>
                    <a:pt x="577" y="0"/>
                  </a:moveTo>
                  <a:cubicBezTo>
                    <a:pt x="259" y="0"/>
                    <a:pt x="1" y="259"/>
                    <a:pt x="1" y="577"/>
                  </a:cubicBezTo>
                  <a:cubicBezTo>
                    <a:pt x="1" y="894"/>
                    <a:pt x="259" y="1153"/>
                    <a:pt x="577" y="1153"/>
                  </a:cubicBezTo>
                  <a:cubicBezTo>
                    <a:pt x="895" y="1153"/>
                    <a:pt x="1153" y="894"/>
                    <a:pt x="1153" y="577"/>
                  </a:cubicBezTo>
                  <a:cubicBezTo>
                    <a:pt x="1153" y="259"/>
                    <a:pt x="895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72;p53">
            <a:extLst>
              <a:ext uri="{FF2B5EF4-FFF2-40B4-BE49-F238E27FC236}">
                <a16:creationId xmlns:a16="http://schemas.microsoft.com/office/drawing/2014/main" id="{0AEDD840-973E-65FA-C62F-F882D7E96AFC}"/>
              </a:ext>
            </a:extLst>
          </p:cNvPr>
          <p:cNvSpPr/>
          <p:nvPr/>
        </p:nvSpPr>
        <p:spPr>
          <a:xfrm>
            <a:off x="4871855" y="2946848"/>
            <a:ext cx="912600" cy="912600"/>
          </a:xfrm>
          <a:prstGeom prst="round2DiagRect">
            <a:avLst>
              <a:gd name="adj1" fmla="val 42349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858;p80">
            <a:extLst>
              <a:ext uri="{FF2B5EF4-FFF2-40B4-BE49-F238E27FC236}">
                <a16:creationId xmlns:a16="http://schemas.microsoft.com/office/drawing/2014/main" id="{0A07708C-2F9B-A00D-1FEB-202A1CCC053D}"/>
              </a:ext>
            </a:extLst>
          </p:cNvPr>
          <p:cNvSpPr/>
          <p:nvPr/>
        </p:nvSpPr>
        <p:spPr>
          <a:xfrm>
            <a:off x="5146721" y="3195760"/>
            <a:ext cx="362867" cy="463126"/>
          </a:xfrm>
          <a:custGeom>
            <a:avLst/>
            <a:gdLst/>
            <a:ahLst/>
            <a:cxnLst/>
            <a:rect l="l" t="t" r="r" b="b"/>
            <a:pathLst>
              <a:path w="6645" h="8481" extrusionOk="0">
                <a:moveTo>
                  <a:pt x="3888" y="248"/>
                </a:moveTo>
                <a:cubicBezTo>
                  <a:pt x="3945" y="248"/>
                  <a:pt x="4002" y="252"/>
                  <a:pt x="4059" y="260"/>
                </a:cubicBezTo>
                <a:cubicBezTo>
                  <a:pt x="4113" y="660"/>
                  <a:pt x="3978" y="1061"/>
                  <a:pt x="3692" y="1347"/>
                </a:cubicBezTo>
                <a:cubicBezTo>
                  <a:pt x="3446" y="1593"/>
                  <a:pt x="3116" y="1727"/>
                  <a:pt x="2776" y="1727"/>
                </a:cubicBezTo>
                <a:cubicBezTo>
                  <a:pt x="2719" y="1727"/>
                  <a:pt x="2661" y="1724"/>
                  <a:pt x="2604" y="1716"/>
                </a:cubicBezTo>
                <a:cubicBezTo>
                  <a:pt x="2551" y="1316"/>
                  <a:pt x="2685" y="915"/>
                  <a:pt x="2972" y="629"/>
                </a:cubicBezTo>
                <a:cubicBezTo>
                  <a:pt x="3218" y="383"/>
                  <a:pt x="3547" y="248"/>
                  <a:pt x="3888" y="248"/>
                </a:cubicBezTo>
                <a:close/>
                <a:moveTo>
                  <a:pt x="1314" y="1315"/>
                </a:moveTo>
                <a:cubicBezTo>
                  <a:pt x="1719" y="1315"/>
                  <a:pt x="2098" y="1504"/>
                  <a:pt x="2343" y="1824"/>
                </a:cubicBezTo>
                <a:cubicBezTo>
                  <a:pt x="2098" y="2143"/>
                  <a:pt x="1719" y="2332"/>
                  <a:pt x="1314" y="2332"/>
                </a:cubicBezTo>
                <a:cubicBezTo>
                  <a:pt x="909" y="2332"/>
                  <a:pt x="529" y="2143"/>
                  <a:pt x="285" y="1824"/>
                </a:cubicBezTo>
                <a:cubicBezTo>
                  <a:pt x="529" y="1504"/>
                  <a:pt x="908" y="1315"/>
                  <a:pt x="1314" y="1315"/>
                </a:cubicBezTo>
                <a:close/>
                <a:moveTo>
                  <a:pt x="3010" y="1957"/>
                </a:moveTo>
                <a:cubicBezTo>
                  <a:pt x="3171" y="2286"/>
                  <a:pt x="3445" y="2529"/>
                  <a:pt x="3711" y="2765"/>
                </a:cubicBezTo>
                <a:cubicBezTo>
                  <a:pt x="4000" y="3020"/>
                  <a:pt x="4277" y="3265"/>
                  <a:pt x="4404" y="3601"/>
                </a:cubicBezTo>
                <a:lnTo>
                  <a:pt x="4116" y="3601"/>
                </a:lnTo>
                <a:cubicBezTo>
                  <a:pt x="3993" y="3366"/>
                  <a:pt x="3776" y="3172"/>
                  <a:pt x="3536" y="2960"/>
                </a:cubicBezTo>
                <a:cubicBezTo>
                  <a:pt x="3239" y="2698"/>
                  <a:pt x="2908" y="2404"/>
                  <a:pt x="2730" y="1975"/>
                </a:cubicBezTo>
                <a:cubicBezTo>
                  <a:pt x="2746" y="1975"/>
                  <a:pt x="2761" y="1976"/>
                  <a:pt x="2776" y="1976"/>
                </a:cubicBezTo>
                <a:cubicBezTo>
                  <a:pt x="2855" y="1976"/>
                  <a:pt x="2933" y="1970"/>
                  <a:pt x="3010" y="1957"/>
                </a:cubicBezTo>
                <a:close/>
                <a:moveTo>
                  <a:pt x="4468" y="3849"/>
                </a:moveTo>
                <a:cubicBezTo>
                  <a:pt x="4474" y="3901"/>
                  <a:pt x="4478" y="3955"/>
                  <a:pt x="4478" y="4011"/>
                </a:cubicBezTo>
                <a:cubicBezTo>
                  <a:pt x="4478" y="4438"/>
                  <a:pt x="4300" y="4740"/>
                  <a:pt x="4074" y="5002"/>
                </a:cubicBezTo>
                <a:cubicBezTo>
                  <a:pt x="4037" y="4994"/>
                  <a:pt x="4001" y="4986"/>
                  <a:pt x="3963" y="4977"/>
                </a:cubicBezTo>
                <a:cubicBezTo>
                  <a:pt x="3904" y="4964"/>
                  <a:pt x="3842" y="4949"/>
                  <a:pt x="3781" y="4936"/>
                </a:cubicBezTo>
                <a:cubicBezTo>
                  <a:pt x="4022" y="4679"/>
                  <a:pt x="4216" y="4407"/>
                  <a:pt x="4216" y="4011"/>
                </a:cubicBezTo>
                <a:cubicBezTo>
                  <a:pt x="4216" y="3955"/>
                  <a:pt x="4211" y="3900"/>
                  <a:pt x="4201" y="3849"/>
                </a:cubicBezTo>
                <a:close/>
                <a:moveTo>
                  <a:pt x="3578" y="5145"/>
                </a:moveTo>
                <a:cubicBezTo>
                  <a:pt x="3679" y="5167"/>
                  <a:pt x="3779" y="5189"/>
                  <a:pt x="3879" y="5212"/>
                </a:cubicBezTo>
                <a:cubicBezTo>
                  <a:pt x="3850" y="5242"/>
                  <a:pt x="3821" y="5271"/>
                  <a:pt x="3793" y="5300"/>
                </a:cubicBezTo>
                <a:cubicBezTo>
                  <a:pt x="3473" y="5623"/>
                  <a:pt x="3172" y="5928"/>
                  <a:pt x="3172" y="6437"/>
                </a:cubicBezTo>
                <a:cubicBezTo>
                  <a:pt x="3172" y="6510"/>
                  <a:pt x="3113" y="6568"/>
                  <a:pt x="3041" y="6568"/>
                </a:cubicBezTo>
                <a:cubicBezTo>
                  <a:pt x="2969" y="6568"/>
                  <a:pt x="2909" y="6510"/>
                  <a:pt x="2909" y="6437"/>
                </a:cubicBezTo>
                <a:cubicBezTo>
                  <a:pt x="2909" y="5837"/>
                  <a:pt x="3244" y="5482"/>
                  <a:pt x="3578" y="5145"/>
                </a:cubicBezTo>
                <a:close/>
                <a:moveTo>
                  <a:pt x="6395" y="3848"/>
                </a:moveTo>
                <a:cubicBezTo>
                  <a:pt x="6384" y="5063"/>
                  <a:pt x="6189" y="6691"/>
                  <a:pt x="5774" y="7703"/>
                </a:cubicBezTo>
                <a:lnTo>
                  <a:pt x="5775" y="7703"/>
                </a:lnTo>
                <a:cubicBezTo>
                  <a:pt x="5643" y="8024"/>
                  <a:pt x="5334" y="8231"/>
                  <a:pt x="4989" y="8231"/>
                </a:cubicBezTo>
                <a:lnTo>
                  <a:pt x="1745" y="8231"/>
                </a:lnTo>
                <a:cubicBezTo>
                  <a:pt x="1400" y="8231"/>
                  <a:pt x="1091" y="8024"/>
                  <a:pt x="960" y="7703"/>
                </a:cubicBezTo>
                <a:cubicBezTo>
                  <a:pt x="544" y="6691"/>
                  <a:pt x="351" y="5064"/>
                  <a:pt x="338" y="3849"/>
                </a:cubicBezTo>
                <a:lnTo>
                  <a:pt x="3947" y="3849"/>
                </a:lnTo>
                <a:cubicBezTo>
                  <a:pt x="3960" y="3900"/>
                  <a:pt x="3967" y="3954"/>
                  <a:pt x="3967" y="4011"/>
                </a:cubicBezTo>
                <a:cubicBezTo>
                  <a:pt x="3967" y="4368"/>
                  <a:pt x="3765" y="4599"/>
                  <a:pt x="3497" y="4872"/>
                </a:cubicBezTo>
                <a:cubicBezTo>
                  <a:pt x="3057" y="4777"/>
                  <a:pt x="2602" y="4699"/>
                  <a:pt x="2156" y="4699"/>
                </a:cubicBezTo>
                <a:cubicBezTo>
                  <a:pt x="1685" y="4699"/>
                  <a:pt x="1225" y="4786"/>
                  <a:pt x="804" y="5033"/>
                </a:cubicBezTo>
                <a:cubicBezTo>
                  <a:pt x="762" y="5057"/>
                  <a:pt x="738" y="5104"/>
                  <a:pt x="744" y="5152"/>
                </a:cubicBezTo>
                <a:cubicBezTo>
                  <a:pt x="792" y="5628"/>
                  <a:pt x="860" y="6075"/>
                  <a:pt x="945" y="6481"/>
                </a:cubicBezTo>
                <a:cubicBezTo>
                  <a:pt x="957" y="6539"/>
                  <a:pt x="1009" y="6579"/>
                  <a:pt x="1067" y="6579"/>
                </a:cubicBezTo>
                <a:cubicBezTo>
                  <a:pt x="1076" y="6579"/>
                  <a:pt x="1084" y="6578"/>
                  <a:pt x="1093" y="6577"/>
                </a:cubicBezTo>
                <a:cubicBezTo>
                  <a:pt x="1159" y="6562"/>
                  <a:pt x="1202" y="6496"/>
                  <a:pt x="1188" y="6429"/>
                </a:cubicBezTo>
                <a:cubicBezTo>
                  <a:pt x="1109" y="6055"/>
                  <a:pt x="1046" y="5646"/>
                  <a:pt x="1000" y="5208"/>
                </a:cubicBezTo>
                <a:cubicBezTo>
                  <a:pt x="1326" y="5034"/>
                  <a:pt x="1708" y="4948"/>
                  <a:pt x="2157" y="4948"/>
                </a:cubicBezTo>
                <a:cubicBezTo>
                  <a:pt x="2222" y="4948"/>
                  <a:pt x="2288" y="4950"/>
                  <a:pt x="2355" y="4953"/>
                </a:cubicBezTo>
                <a:cubicBezTo>
                  <a:pt x="2665" y="4969"/>
                  <a:pt x="2978" y="5019"/>
                  <a:pt x="3290" y="5083"/>
                </a:cubicBezTo>
                <a:cubicBezTo>
                  <a:pt x="3137" y="5244"/>
                  <a:pt x="2980" y="5426"/>
                  <a:pt x="2862" y="5645"/>
                </a:cubicBezTo>
                <a:cubicBezTo>
                  <a:pt x="2591" y="5766"/>
                  <a:pt x="2445" y="5982"/>
                  <a:pt x="2317" y="6174"/>
                </a:cubicBezTo>
                <a:cubicBezTo>
                  <a:pt x="2314" y="6178"/>
                  <a:pt x="2311" y="6183"/>
                  <a:pt x="2307" y="6188"/>
                </a:cubicBezTo>
                <a:cubicBezTo>
                  <a:pt x="2255" y="6202"/>
                  <a:pt x="2207" y="6208"/>
                  <a:pt x="2163" y="6208"/>
                </a:cubicBezTo>
                <a:cubicBezTo>
                  <a:pt x="1861" y="6208"/>
                  <a:pt x="1749" y="5926"/>
                  <a:pt x="1734" y="5888"/>
                </a:cubicBezTo>
                <a:cubicBezTo>
                  <a:pt x="1716" y="5837"/>
                  <a:pt x="1668" y="5805"/>
                  <a:pt x="1617" y="5805"/>
                </a:cubicBezTo>
                <a:cubicBezTo>
                  <a:pt x="1603" y="5805"/>
                  <a:pt x="1590" y="5808"/>
                  <a:pt x="1576" y="5812"/>
                </a:cubicBezTo>
                <a:cubicBezTo>
                  <a:pt x="1511" y="5835"/>
                  <a:pt x="1477" y="5906"/>
                  <a:pt x="1500" y="5971"/>
                </a:cubicBezTo>
                <a:cubicBezTo>
                  <a:pt x="1502" y="5976"/>
                  <a:pt x="1665" y="6421"/>
                  <a:pt x="2103" y="6456"/>
                </a:cubicBezTo>
                <a:cubicBezTo>
                  <a:pt x="2017" y="6544"/>
                  <a:pt x="1914" y="6615"/>
                  <a:pt x="1768" y="6660"/>
                </a:cubicBezTo>
                <a:cubicBezTo>
                  <a:pt x="1704" y="6681"/>
                  <a:pt x="1667" y="6750"/>
                  <a:pt x="1687" y="6816"/>
                </a:cubicBezTo>
                <a:cubicBezTo>
                  <a:pt x="1704" y="6869"/>
                  <a:pt x="1753" y="6904"/>
                  <a:pt x="1806" y="6904"/>
                </a:cubicBezTo>
                <a:cubicBezTo>
                  <a:pt x="1817" y="6904"/>
                  <a:pt x="1830" y="6902"/>
                  <a:pt x="1843" y="6897"/>
                </a:cubicBezTo>
                <a:cubicBezTo>
                  <a:pt x="2205" y="6786"/>
                  <a:pt x="2374" y="6534"/>
                  <a:pt x="2524" y="6311"/>
                </a:cubicBezTo>
                <a:cubicBezTo>
                  <a:pt x="2582" y="6224"/>
                  <a:pt x="2638" y="6141"/>
                  <a:pt x="2701" y="6069"/>
                </a:cubicBezTo>
                <a:lnTo>
                  <a:pt x="2701" y="6069"/>
                </a:lnTo>
                <a:cubicBezTo>
                  <a:pt x="2675" y="6183"/>
                  <a:pt x="2662" y="6305"/>
                  <a:pt x="2662" y="6437"/>
                </a:cubicBezTo>
                <a:cubicBezTo>
                  <a:pt x="2662" y="6647"/>
                  <a:pt x="2832" y="6817"/>
                  <a:pt x="3041" y="6817"/>
                </a:cubicBezTo>
                <a:cubicBezTo>
                  <a:pt x="3185" y="6817"/>
                  <a:pt x="3310" y="6737"/>
                  <a:pt x="3374" y="6619"/>
                </a:cubicBezTo>
                <a:cubicBezTo>
                  <a:pt x="3448" y="6669"/>
                  <a:pt x="3513" y="6733"/>
                  <a:pt x="3572" y="6806"/>
                </a:cubicBezTo>
                <a:cubicBezTo>
                  <a:pt x="3277" y="7034"/>
                  <a:pt x="3322" y="7307"/>
                  <a:pt x="3325" y="7319"/>
                </a:cubicBezTo>
                <a:cubicBezTo>
                  <a:pt x="3335" y="7379"/>
                  <a:pt x="3388" y="7422"/>
                  <a:pt x="3446" y="7422"/>
                </a:cubicBezTo>
                <a:cubicBezTo>
                  <a:pt x="3454" y="7422"/>
                  <a:pt x="3462" y="7421"/>
                  <a:pt x="3469" y="7420"/>
                </a:cubicBezTo>
                <a:cubicBezTo>
                  <a:pt x="3537" y="7407"/>
                  <a:pt x="3581" y="7342"/>
                  <a:pt x="3569" y="7275"/>
                </a:cubicBezTo>
                <a:cubicBezTo>
                  <a:pt x="3568" y="7274"/>
                  <a:pt x="3551" y="7138"/>
                  <a:pt x="3724" y="7002"/>
                </a:cubicBezTo>
                <a:cubicBezTo>
                  <a:pt x="3848" y="7171"/>
                  <a:pt x="3978" y="7341"/>
                  <a:pt x="4168" y="7414"/>
                </a:cubicBezTo>
                <a:cubicBezTo>
                  <a:pt x="4183" y="7419"/>
                  <a:pt x="4197" y="7421"/>
                  <a:pt x="4212" y="7421"/>
                </a:cubicBezTo>
                <a:cubicBezTo>
                  <a:pt x="4262" y="7421"/>
                  <a:pt x="4310" y="7391"/>
                  <a:pt x="4329" y="7340"/>
                </a:cubicBezTo>
                <a:cubicBezTo>
                  <a:pt x="4353" y="7277"/>
                  <a:pt x="4320" y="7205"/>
                  <a:pt x="4256" y="7181"/>
                </a:cubicBezTo>
                <a:cubicBezTo>
                  <a:pt x="4128" y="7133"/>
                  <a:pt x="4024" y="6990"/>
                  <a:pt x="3913" y="6840"/>
                </a:cubicBezTo>
                <a:cubicBezTo>
                  <a:pt x="3786" y="6666"/>
                  <a:pt x="3642" y="6471"/>
                  <a:pt x="3424" y="6358"/>
                </a:cubicBezTo>
                <a:cubicBezTo>
                  <a:pt x="3436" y="6216"/>
                  <a:pt x="3478" y="6093"/>
                  <a:pt x="3543" y="5979"/>
                </a:cubicBezTo>
                <a:cubicBezTo>
                  <a:pt x="3624" y="6042"/>
                  <a:pt x="3733" y="6070"/>
                  <a:pt x="3824" y="6093"/>
                </a:cubicBezTo>
                <a:cubicBezTo>
                  <a:pt x="3997" y="6137"/>
                  <a:pt x="4176" y="6183"/>
                  <a:pt x="4274" y="6375"/>
                </a:cubicBezTo>
                <a:cubicBezTo>
                  <a:pt x="4296" y="6418"/>
                  <a:pt x="4340" y="6443"/>
                  <a:pt x="4385" y="6443"/>
                </a:cubicBezTo>
                <a:cubicBezTo>
                  <a:pt x="4404" y="6443"/>
                  <a:pt x="4424" y="6439"/>
                  <a:pt x="4442" y="6429"/>
                </a:cubicBezTo>
                <a:cubicBezTo>
                  <a:pt x="4503" y="6398"/>
                  <a:pt x="4527" y="6323"/>
                  <a:pt x="4496" y="6262"/>
                </a:cubicBezTo>
                <a:cubicBezTo>
                  <a:pt x="4347" y="5971"/>
                  <a:pt x="4080" y="5902"/>
                  <a:pt x="3886" y="5852"/>
                </a:cubicBezTo>
                <a:cubicBezTo>
                  <a:pt x="3751" y="5818"/>
                  <a:pt x="3704" y="5799"/>
                  <a:pt x="3688" y="5774"/>
                </a:cubicBezTo>
                <a:cubicBezTo>
                  <a:pt x="3770" y="5676"/>
                  <a:pt x="3867" y="5579"/>
                  <a:pt x="3970" y="5474"/>
                </a:cubicBezTo>
                <a:cubicBezTo>
                  <a:pt x="4032" y="5411"/>
                  <a:pt x="4097" y="5346"/>
                  <a:pt x="4161" y="5277"/>
                </a:cubicBezTo>
                <a:cubicBezTo>
                  <a:pt x="4594" y="5374"/>
                  <a:pt x="5008" y="5456"/>
                  <a:pt x="5380" y="5456"/>
                </a:cubicBezTo>
                <a:cubicBezTo>
                  <a:pt x="5494" y="5456"/>
                  <a:pt x="5604" y="5449"/>
                  <a:pt x="5710" y="5431"/>
                </a:cubicBezTo>
                <a:lnTo>
                  <a:pt x="5710" y="5431"/>
                </a:lnTo>
                <a:cubicBezTo>
                  <a:pt x="5607" y="6263"/>
                  <a:pt x="5441" y="6987"/>
                  <a:pt x="5239" y="7482"/>
                </a:cubicBezTo>
                <a:cubicBezTo>
                  <a:pt x="5196" y="7585"/>
                  <a:pt x="5099" y="7652"/>
                  <a:pt x="4989" y="7652"/>
                </a:cubicBezTo>
                <a:lnTo>
                  <a:pt x="1745" y="7652"/>
                </a:lnTo>
                <a:cubicBezTo>
                  <a:pt x="1636" y="7652"/>
                  <a:pt x="1539" y="7585"/>
                  <a:pt x="1496" y="7482"/>
                </a:cubicBezTo>
                <a:cubicBezTo>
                  <a:pt x="1427" y="7314"/>
                  <a:pt x="1362" y="7120"/>
                  <a:pt x="1302" y="6904"/>
                </a:cubicBezTo>
                <a:cubicBezTo>
                  <a:pt x="1287" y="6849"/>
                  <a:pt x="1237" y="6813"/>
                  <a:pt x="1182" y="6813"/>
                </a:cubicBezTo>
                <a:cubicBezTo>
                  <a:pt x="1172" y="6813"/>
                  <a:pt x="1161" y="6814"/>
                  <a:pt x="1150" y="6817"/>
                </a:cubicBezTo>
                <a:cubicBezTo>
                  <a:pt x="1083" y="6835"/>
                  <a:pt x="1044" y="6904"/>
                  <a:pt x="1062" y="6970"/>
                </a:cubicBezTo>
                <a:cubicBezTo>
                  <a:pt x="1125" y="7195"/>
                  <a:pt x="1193" y="7399"/>
                  <a:pt x="1266" y="7576"/>
                </a:cubicBezTo>
                <a:cubicBezTo>
                  <a:pt x="1346" y="7773"/>
                  <a:pt x="1534" y="7900"/>
                  <a:pt x="1745" y="7900"/>
                </a:cubicBezTo>
                <a:lnTo>
                  <a:pt x="4989" y="7900"/>
                </a:lnTo>
                <a:cubicBezTo>
                  <a:pt x="5199" y="7900"/>
                  <a:pt x="5387" y="7773"/>
                  <a:pt x="5467" y="7576"/>
                </a:cubicBezTo>
                <a:cubicBezTo>
                  <a:pt x="5627" y="7188"/>
                  <a:pt x="5846" y="6474"/>
                  <a:pt x="5976" y="5286"/>
                </a:cubicBezTo>
                <a:cubicBezTo>
                  <a:pt x="5980" y="5244"/>
                  <a:pt x="5965" y="5203"/>
                  <a:pt x="5932" y="5177"/>
                </a:cubicBezTo>
                <a:cubicBezTo>
                  <a:pt x="5910" y="5158"/>
                  <a:pt x="5882" y="5148"/>
                  <a:pt x="5854" y="5148"/>
                </a:cubicBezTo>
                <a:cubicBezTo>
                  <a:pt x="5842" y="5148"/>
                  <a:pt x="5830" y="5150"/>
                  <a:pt x="5818" y="5153"/>
                </a:cubicBezTo>
                <a:cubicBezTo>
                  <a:pt x="5685" y="5192"/>
                  <a:pt x="5538" y="5208"/>
                  <a:pt x="5381" y="5208"/>
                </a:cubicBezTo>
                <a:cubicBezTo>
                  <a:pt x="5069" y="5208"/>
                  <a:pt x="4716" y="5144"/>
                  <a:pt x="4343" y="5063"/>
                </a:cubicBezTo>
                <a:cubicBezTo>
                  <a:pt x="4555" y="4791"/>
                  <a:pt x="4727" y="4457"/>
                  <a:pt x="4727" y="4011"/>
                </a:cubicBezTo>
                <a:cubicBezTo>
                  <a:pt x="4727" y="3955"/>
                  <a:pt x="4723" y="3901"/>
                  <a:pt x="4717" y="3848"/>
                </a:cubicBezTo>
                <a:close/>
                <a:moveTo>
                  <a:pt x="3888" y="1"/>
                </a:moveTo>
                <a:cubicBezTo>
                  <a:pt x="3482" y="1"/>
                  <a:pt x="3089" y="160"/>
                  <a:pt x="2796" y="453"/>
                </a:cubicBezTo>
                <a:cubicBezTo>
                  <a:pt x="2523" y="726"/>
                  <a:pt x="2366" y="1086"/>
                  <a:pt x="2346" y="1462"/>
                </a:cubicBezTo>
                <a:cubicBezTo>
                  <a:pt x="2066" y="1210"/>
                  <a:pt x="1700" y="1067"/>
                  <a:pt x="1314" y="1067"/>
                </a:cubicBezTo>
                <a:cubicBezTo>
                  <a:pt x="797" y="1067"/>
                  <a:pt x="316" y="1324"/>
                  <a:pt x="29" y="1755"/>
                </a:cubicBezTo>
                <a:cubicBezTo>
                  <a:pt x="1" y="1797"/>
                  <a:pt x="1" y="1851"/>
                  <a:pt x="29" y="1893"/>
                </a:cubicBezTo>
                <a:cubicBezTo>
                  <a:pt x="316" y="2324"/>
                  <a:pt x="797" y="2581"/>
                  <a:pt x="1314" y="2581"/>
                </a:cubicBezTo>
                <a:cubicBezTo>
                  <a:pt x="1769" y="2581"/>
                  <a:pt x="2197" y="2382"/>
                  <a:pt x="2489" y="2039"/>
                </a:cubicBezTo>
                <a:cubicBezTo>
                  <a:pt x="2686" y="2539"/>
                  <a:pt x="3063" y="2874"/>
                  <a:pt x="3372" y="3147"/>
                </a:cubicBezTo>
                <a:cubicBezTo>
                  <a:pt x="3569" y="3322"/>
                  <a:pt x="3723" y="3462"/>
                  <a:pt x="3824" y="3602"/>
                </a:cubicBezTo>
                <a:lnTo>
                  <a:pt x="213" y="3602"/>
                </a:lnTo>
                <a:cubicBezTo>
                  <a:pt x="144" y="3602"/>
                  <a:pt x="89" y="3657"/>
                  <a:pt x="89" y="3725"/>
                </a:cubicBezTo>
                <a:cubicBezTo>
                  <a:pt x="89" y="4975"/>
                  <a:pt x="287" y="6720"/>
                  <a:pt x="730" y="7798"/>
                </a:cubicBezTo>
                <a:cubicBezTo>
                  <a:pt x="900" y="8213"/>
                  <a:pt x="1298" y="8480"/>
                  <a:pt x="1745" y="8480"/>
                </a:cubicBezTo>
                <a:lnTo>
                  <a:pt x="4989" y="8480"/>
                </a:lnTo>
                <a:cubicBezTo>
                  <a:pt x="5435" y="8480"/>
                  <a:pt x="5834" y="8213"/>
                  <a:pt x="6004" y="7798"/>
                </a:cubicBezTo>
                <a:cubicBezTo>
                  <a:pt x="6447" y="6720"/>
                  <a:pt x="6645" y="4975"/>
                  <a:pt x="6645" y="3725"/>
                </a:cubicBezTo>
                <a:cubicBezTo>
                  <a:pt x="6645" y="3657"/>
                  <a:pt x="6589" y="3602"/>
                  <a:pt x="6520" y="3602"/>
                </a:cubicBezTo>
                <a:lnTo>
                  <a:pt x="6520" y="3601"/>
                </a:lnTo>
                <a:lnTo>
                  <a:pt x="4666" y="3601"/>
                </a:lnTo>
                <a:cubicBezTo>
                  <a:pt x="4636" y="3502"/>
                  <a:pt x="4595" y="3412"/>
                  <a:pt x="4547" y="3325"/>
                </a:cubicBezTo>
                <a:cubicBezTo>
                  <a:pt x="5018" y="3205"/>
                  <a:pt x="5406" y="2871"/>
                  <a:pt x="5593" y="2419"/>
                </a:cubicBezTo>
                <a:cubicBezTo>
                  <a:pt x="5663" y="2248"/>
                  <a:pt x="5702" y="2069"/>
                  <a:pt x="5709" y="1886"/>
                </a:cubicBezTo>
                <a:cubicBezTo>
                  <a:pt x="5711" y="1817"/>
                  <a:pt x="5658" y="1760"/>
                  <a:pt x="5590" y="1758"/>
                </a:cubicBezTo>
                <a:cubicBezTo>
                  <a:pt x="5588" y="1758"/>
                  <a:pt x="5586" y="1758"/>
                  <a:pt x="5584" y="1758"/>
                </a:cubicBezTo>
                <a:cubicBezTo>
                  <a:pt x="5518" y="1758"/>
                  <a:pt x="5463" y="1810"/>
                  <a:pt x="5460" y="1877"/>
                </a:cubicBezTo>
                <a:cubicBezTo>
                  <a:pt x="5455" y="2031"/>
                  <a:pt x="5423" y="2181"/>
                  <a:pt x="5363" y="2324"/>
                </a:cubicBezTo>
                <a:cubicBezTo>
                  <a:pt x="5207" y="2699"/>
                  <a:pt x="4889" y="2977"/>
                  <a:pt x="4499" y="3081"/>
                </a:cubicBezTo>
                <a:cubicBezTo>
                  <a:pt x="4297" y="2732"/>
                  <a:pt x="4267" y="2310"/>
                  <a:pt x="4423" y="1935"/>
                </a:cubicBezTo>
                <a:cubicBezTo>
                  <a:pt x="4577" y="1560"/>
                  <a:pt x="4896" y="1283"/>
                  <a:pt x="5286" y="1178"/>
                </a:cubicBezTo>
                <a:cubicBezTo>
                  <a:pt x="5332" y="1259"/>
                  <a:pt x="5369" y="1343"/>
                  <a:pt x="5397" y="1430"/>
                </a:cubicBezTo>
                <a:cubicBezTo>
                  <a:pt x="5415" y="1483"/>
                  <a:pt x="5464" y="1516"/>
                  <a:pt x="5516" y="1516"/>
                </a:cubicBezTo>
                <a:cubicBezTo>
                  <a:pt x="5529" y="1516"/>
                  <a:pt x="5542" y="1514"/>
                  <a:pt x="5554" y="1510"/>
                </a:cubicBezTo>
                <a:cubicBezTo>
                  <a:pt x="5620" y="1489"/>
                  <a:pt x="5655" y="1419"/>
                  <a:pt x="5635" y="1354"/>
                </a:cubicBezTo>
                <a:cubicBezTo>
                  <a:pt x="5591" y="1218"/>
                  <a:pt x="5527" y="1088"/>
                  <a:pt x="5448" y="968"/>
                </a:cubicBezTo>
                <a:cubicBezTo>
                  <a:pt x="5424" y="933"/>
                  <a:pt x="5386" y="913"/>
                  <a:pt x="5345" y="913"/>
                </a:cubicBezTo>
                <a:cubicBezTo>
                  <a:pt x="5337" y="913"/>
                  <a:pt x="5329" y="914"/>
                  <a:pt x="5320" y="916"/>
                </a:cubicBezTo>
                <a:cubicBezTo>
                  <a:pt x="4811" y="1017"/>
                  <a:pt x="4390" y="1363"/>
                  <a:pt x="4193" y="1840"/>
                </a:cubicBezTo>
                <a:cubicBezTo>
                  <a:pt x="4066" y="2151"/>
                  <a:pt x="4043" y="2487"/>
                  <a:pt x="4122" y="2802"/>
                </a:cubicBezTo>
                <a:cubicBezTo>
                  <a:pt x="4040" y="2724"/>
                  <a:pt x="3957" y="2650"/>
                  <a:pt x="3875" y="2578"/>
                </a:cubicBezTo>
                <a:cubicBezTo>
                  <a:pt x="3632" y="2363"/>
                  <a:pt x="3401" y="2158"/>
                  <a:pt x="3259" y="1898"/>
                </a:cubicBezTo>
                <a:cubicBezTo>
                  <a:pt x="3485" y="1824"/>
                  <a:pt x="3694" y="1697"/>
                  <a:pt x="3867" y="1524"/>
                </a:cubicBezTo>
                <a:cubicBezTo>
                  <a:pt x="4233" y="1158"/>
                  <a:pt x="4390" y="636"/>
                  <a:pt x="4289" y="128"/>
                </a:cubicBezTo>
                <a:cubicBezTo>
                  <a:pt x="4280" y="79"/>
                  <a:pt x="4241" y="40"/>
                  <a:pt x="4192" y="31"/>
                </a:cubicBezTo>
                <a:cubicBezTo>
                  <a:pt x="4091" y="11"/>
                  <a:pt x="3989" y="1"/>
                  <a:pt x="3888" y="1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68;p53">
            <a:extLst>
              <a:ext uri="{FF2B5EF4-FFF2-40B4-BE49-F238E27FC236}">
                <a16:creationId xmlns:a16="http://schemas.microsoft.com/office/drawing/2014/main" id="{28BE1A08-55EE-F45A-74C5-44106E2E232E}"/>
              </a:ext>
            </a:extLst>
          </p:cNvPr>
          <p:cNvSpPr txBox="1">
            <a:spLocks/>
          </p:cNvSpPr>
          <p:nvPr/>
        </p:nvSpPr>
        <p:spPr>
          <a:xfrm>
            <a:off x="5999939" y="1544049"/>
            <a:ext cx="2753536" cy="10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6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 algn="l"/>
            <a:r>
              <a:rPr lang="en-US" dirty="0"/>
              <a:t>We aim for a usable system</a:t>
            </a:r>
          </a:p>
          <a:p>
            <a:pPr marL="0" indent="0" algn="l"/>
            <a:r>
              <a:rPr lang="en-US" dirty="0"/>
              <a:t>And easy to use</a:t>
            </a:r>
          </a:p>
        </p:txBody>
      </p:sp>
      <p:sp>
        <p:nvSpPr>
          <p:cNvPr id="6" name="Google Shape;1167;p53">
            <a:extLst>
              <a:ext uri="{FF2B5EF4-FFF2-40B4-BE49-F238E27FC236}">
                <a16:creationId xmlns:a16="http://schemas.microsoft.com/office/drawing/2014/main" id="{EDC2329A-2471-135F-0C54-3F22D654474B}"/>
              </a:ext>
            </a:extLst>
          </p:cNvPr>
          <p:cNvSpPr txBox="1">
            <a:spLocks/>
          </p:cNvSpPr>
          <p:nvPr/>
        </p:nvSpPr>
        <p:spPr>
          <a:xfrm>
            <a:off x="5337264" y="2946848"/>
            <a:ext cx="25521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0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5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5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5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5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5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5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5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Libre Bodoni"/>
              <a:buNone/>
              <a:defRPr sz="2500" b="0" i="0" u="none" strike="noStrike" cap="none">
                <a:solidFill>
                  <a:schemeClr val="lt2"/>
                </a:solidFill>
                <a:latin typeface="Libre Bodoni"/>
                <a:ea typeface="Libre Bodoni"/>
                <a:cs typeface="Libre Bodoni"/>
                <a:sym typeface="Libre Bodoni"/>
              </a:defRPr>
            </a:lvl9pPr>
          </a:lstStyle>
          <a:p>
            <a:r>
              <a:rPr lang="en-US" dirty="0"/>
              <a:t>Reductional</a:t>
            </a:r>
          </a:p>
        </p:txBody>
      </p:sp>
      <p:sp>
        <p:nvSpPr>
          <p:cNvPr id="7" name="Google Shape;1168;p53">
            <a:extLst>
              <a:ext uri="{FF2B5EF4-FFF2-40B4-BE49-F238E27FC236}">
                <a16:creationId xmlns:a16="http://schemas.microsoft.com/office/drawing/2014/main" id="{AE5F8E30-34E3-7578-2995-36909CCB9AD1}"/>
              </a:ext>
            </a:extLst>
          </p:cNvPr>
          <p:cNvSpPr txBox="1">
            <a:spLocks/>
          </p:cNvSpPr>
          <p:nvPr/>
        </p:nvSpPr>
        <p:spPr>
          <a:xfrm>
            <a:off x="5797929" y="3313267"/>
            <a:ext cx="2753536" cy="10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6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 algn="l"/>
            <a:r>
              <a:rPr lang="en-US" dirty="0"/>
              <a:t>We aim to reduce the effort done by farmers and do thing by more accurate 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3" grpId="0"/>
      <p:bldP spid="1164" grpId="0" build="p"/>
      <p:bldP spid="1165" grpId="0"/>
      <p:bldP spid="1166" grpId="0" build="p"/>
      <p:bldP spid="1167" grpId="0"/>
      <p:bldP spid="1170" grpId="0" animBg="1"/>
      <p:bldP spid="1171" grpId="0" animBg="1"/>
      <p:bldP spid="1172" grpId="0" animBg="1"/>
      <p:bldP spid="2" grpId="0" animBg="1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Herbalist's Shop Business Plan by Slidesgo">
  <a:themeElements>
    <a:clrScheme name="Simple Light">
      <a:dk1>
        <a:srgbClr val="FFFFFF"/>
      </a:dk1>
      <a:lt1>
        <a:srgbClr val="EEF3DB"/>
      </a:lt1>
      <a:dk2>
        <a:srgbClr val="2A5717"/>
      </a:dk2>
      <a:lt2>
        <a:srgbClr val="41571E"/>
      </a:lt2>
      <a:accent1>
        <a:srgbClr val="748E1E"/>
      </a:accent1>
      <a:accent2>
        <a:srgbClr val="8A9F53"/>
      </a:accent2>
      <a:accent3>
        <a:srgbClr val="D2E296"/>
      </a:accent3>
      <a:accent4>
        <a:srgbClr val="D0AF84"/>
      </a:accent4>
      <a:accent5>
        <a:srgbClr val="DDC29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</TotalTime>
  <Words>891</Words>
  <Application>Microsoft Office PowerPoint</Application>
  <PresentationFormat>On-screen Show (16:9)</PresentationFormat>
  <Paragraphs>183</Paragraphs>
  <Slides>41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Courier New</vt:lpstr>
      <vt:lpstr>Arial</vt:lpstr>
      <vt:lpstr>Asap</vt:lpstr>
      <vt:lpstr>Libre Bodoni</vt:lpstr>
      <vt:lpstr>Herbalist's Shop Business Plan by Slidesgo</vt:lpstr>
      <vt:lpstr>Plantera  </vt:lpstr>
      <vt:lpstr>—Audrey Hepburn</vt:lpstr>
      <vt:lpstr>Osama Mohamed Hussien</vt:lpstr>
      <vt:lpstr>Project motives</vt:lpstr>
      <vt:lpstr>Project motives</vt:lpstr>
      <vt:lpstr>Problem &amp; solution</vt:lpstr>
      <vt:lpstr>Project Idea </vt:lpstr>
      <vt:lpstr>Project Idea and pillars</vt:lpstr>
      <vt:lpstr>Simplicity</vt:lpstr>
      <vt:lpstr>01.</vt:lpstr>
      <vt:lpstr>others</vt:lpstr>
      <vt:lpstr>Management plan</vt:lpstr>
      <vt:lpstr>PowerPoint Presentation</vt:lpstr>
      <vt:lpstr>IOT irrigation system </vt:lpstr>
      <vt:lpstr>PowerPoint Presentation</vt:lpstr>
      <vt:lpstr>Crop Yield prediction model</vt:lpstr>
      <vt:lpstr>Why?</vt:lpstr>
      <vt:lpstr>Information about data</vt:lpstr>
      <vt:lpstr>Information about data</vt:lpstr>
      <vt:lpstr>Data Visualization</vt:lpstr>
      <vt:lpstr>Data Visualization</vt:lpstr>
      <vt:lpstr>Data Visualization </vt:lpstr>
      <vt:lpstr>Data Visualization</vt:lpstr>
      <vt:lpstr>Data preprocessing  model building and Evaluation</vt:lpstr>
      <vt:lpstr>Load best model and test</vt:lpstr>
      <vt:lpstr>Plant disease detection model</vt:lpstr>
      <vt:lpstr>Plant disease model</vt:lpstr>
      <vt:lpstr>Final plant disease model accuracy</vt:lpstr>
      <vt:lpstr>Flutter application Profile page</vt:lpstr>
      <vt:lpstr>Flutter application login and forget the password page </vt:lpstr>
      <vt:lpstr>Flutter application Main page after log in</vt:lpstr>
      <vt:lpstr>Flutter application farms feedback page</vt:lpstr>
      <vt:lpstr>Flutter application farm feedback page</vt:lpstr>
      <vt:lpstr>Flutter application Plant disease detection page</vt:lpstr>
      <vt:lpstr>Plantera Website and land page</vt:lpstr>
      <vt:lpstr> </vt:lpstr>
      <vt:lpstr>Plantera Website</vt:lpstr>
      <vt:lpstr>04</vt:lpstr>
      <vt:lpstr>Project Tools </vt:lpstr>
      <vt:lpstr>Project timeline</vt:lpstr>
      <vt:lpstr>Thank you and welcome for any questions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Plantera</dc:title>
  <dc:creator>Deena</dc:creator>
  <cp:lastModifiedBy>Dina</cp:lastModifiedBy>
  <cp:revision>7</cp:revision>
  <dcterms:modified xsi:type="dcterms:W3CDTF">2023-06-19T06:13:07Z</dcterms:modified>
</cp:coreProperties>
</file>